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3" r:id="rId7"/>
    <p:sldId id="256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 Reidhead" initials="MR" lastIdx="1" clrIdx="0">
    <p:extLst>
      <p:ext uri="{19B8F6BF-5375-455C-9EA6-DF929625EA0E}">
        <p15:presenceInfo xmlns:p15="http://schemas.microsoft.com/office/powerpoint/2012/main" userId="S::mat@mhanet.com::22cd2552-469d-4151-bbff-0bab9268a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hidiusers\Mat\COVID-19\Impact%20Modeling\Tuesday%20Insights\MemberCall_Data_Insight_0713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hidiusers\Mat\COVID-19\Impact%20Modeling\Tuesday%20Insights\LEMMA_0713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hidiusers\Mat\COVID-19\Impact%20Modeling\Tuesday%20Insights\LEMMA_0713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 COVID-19 Hospitalizations per 100,000 Residents in Missouri and Select Neighboring States (Jul. 9 2021)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Hospitalizations per 100,000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Sheet4!$A$2:$A$5</c:f>
              <c:strCache>
                <c:ptCount val="4"/>
                <c:pt idx="0">
                  <c:v>KS</c:v>
                </c:pt>
                <c:pt idx="1">
                  <c:v>IA</c:v>
                </c:pt>
                <c:pt idx="2">
                  <c:v>NE</c:v>
                </c:pt>
                <c:pt idx="3">
                  <c:v>MO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0.72</c:v>
                </c:pt>
                <c:pt idx="1">
                  <c:v>2.41</c:v>
                </c:pt>
                <c:pt idx="2">
                  <c:v>4.3899999999999997</c:v>
                </c:pt>
                <c:pt idx="3">
                  <c:v>18.22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7-4727-A23B-20D3588B5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757744"/>
        <c:axId val="211758576"/>
      </c:barChart>
      <c:catAx>
        <c:axId val="21175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8576"/>
        <c:crosses val="autoZero"/>
        <c:auto val="1"/>
        <c:lblAlgn val="ctr"/>
        <c:lblOffset val="100"/>
        <c:noMultiLvlLbl val="0"/>
      </c:catAx>
      <c:valAx>
        <c:axId val="21175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75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Missouri: LEMMA-Projected COVID-19 Hospitalizations, Projected vs. Confirmed Patients </a:t>
            </a:r>
          </a:p>
          <a:p>
            <a:pPr>
              <a:defRPr/>
            </a:pPr>
            <a:r>
              <a:rPr lang="en-US" dirty="0"/>
              <a:t>(Jul. 16, 2020 - Jul. 26,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Sheet1!$T$3</c:f>
              <c:strCache>
                <c:ptCount val="1"/>
                <c:pt idx="0">
                  <c:v>Optimistic (5th %tile)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Sheet1!$S$4:$S$378</c:f>
              <c:numCache>
                <c:formatCode>m/d/yy;@</c:formatCode>
                <c:ptCount val="375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</c:numCache>
            </c:numRef>
          </c:cat>
          <c:val>
            <c:numRef>
              <c:f>Sheet1!$T$4:$T$378</c:f>
              <c:numCache>
                <c:formatCode>0.0</c:formatCode>
                <c:ptCount val="375"/>
                <c:pt idx="0">
                  <c:v>98.857321789008395</c:v>
                </c:pt>
                <c:pt idx="1">
                  <c:v>102.67442361328229</c:v>
                </c:pt>
                <c:pt idx="2">
                  <c:v>106.56179976149555</c:v>
                </c:pt>
                <c:pt idx="3">
                  <c:v>110.74633456908332</c:v>
                </c:pt>
                <c:pt idx="4">
                  <c:v>115.43318684608535</c:v>
                </c:pt>
                <c:pt idx="5">
                  <c:v>119.98610829200173</c:v>
                </c:pt>
                <c:pt idx="6">
                  <c:v>124.68897288315286</c:v>
                </c:pt>
                <c:pt idx="7">
                  <c:v>129.71516837484575</c:v>
                </c:pt>
                <c:pt idx="8">
                  <c:v>134.89120869418022</c:v>
                </c:pt>
                <c:pt idx="9">
                  <c:v>140.02424668164599</c:v>
                </c:pt>
                <c:pt idx="10">
                  <c:v>144.87098823234373</c:v>
                </c:pt>
                <c:pt idx="11">
                  <c:v>150.5172056010326</c:v>
                </c:pt>
                <c:pt idx="12">
                  <c:v>156.12324186771787</c:v>
                </c:pt>
                <c:pt idx="13">
                  <c:v>161.64572087384659</c:v>
                </c:pt>
                <c:pt idx="14">
                  <c:v>167.60338622507726</c:v>
                </c:pt>
                <c:pt idx="15">
                  <c:v>173.23333487754226</c:v>
                </c:pt>
                <c:pt idx="16">
                  <c:v>179.4053775830501</c:v>
                </c:pt>
                <c:pt idx="17">
                  <c:v>185.36679121511588</c:v>
                </c:pt>
                <c:pt idx="18">
                  <c:v>191.59061050661126</c:v>
                </c:pt>
                <c:pt idx="19">
                  <c:v>198.87921811585321</c:v>
                </c:pt>
                <c:pt idx="20">
                  <c:v>204.97722922418521</c:v>
                </c:pt>
                <c:pt idx="21">
                  <c:v>211.85421635210309</c:v>
                </c:pt>
                <c:pt idx="22">
                  <c:v>218.60211355758031</c:v>
                </c:pt>
                <c:pt idx="23">
                  <c:v>225.92880792842578</c:v>
                </c:pt>
                <c:pt idx="24">
                  <c:v>233.50569054896962</c:v>
                </c:pt>
                <c:pt idx="25">
                  <c:v>240.70437820749441</c:v>
                </c:pt>
                <c:pt idx="26">
                  <c:v>248.16965706318479</c:v>
                </c:pt>
                <c:pt idx="27">
                  <c:v>255.90406693958698</c:v>
                </c:pt>
                <c:pt idx="28">
                  <c:v>263.36698174269208</c:v>
                </c:pt>
                <c:pt idx="29">
                  <c:v>271.47708307307687</c:v>
                </c:pt>
                <c:pt idx="30">
                  <c:v>279.22785697990895</c:v>
                </c:pt>
                <c:pt idx="31">
                  <c:v>288.16037922863461</c:v>
                </c:pt>
                <c:pt idx="32">
                  <c:v>296.55017699016071</c:v>
                </c:pt>
                <c:pt idx="33">
                  <c:v>305.36318560234736</c:v>
                </c:pt>
                <c:pt idx="34">
                  <c:v>314.42038644333439</c:v>
                </c:pt>
                <c:pt idx="35">
                  <c:v>324.34739956102266</c:v>
                </c:pt>
                <c:pt idx="36">
                  <c:v>333.66516169116471</c:v>
                </c:pt>
                <c:pt idx="37">
                  <c:v>343.30790894992879</c:v>
                </c:pt>
                <c:pt idx="38">
                  <c:v>353.4302248604069</c:v>
                </c:pt>
                <c:pt idx="39">
                  <c:v>363.31704961746345</c:v>
                </c:pt>
                <c:pt idx="40">
                  <c:v>372.96472710181359</c:v>
                </c:pt>
                <c:pt idx="41">
                  <c:v>384.14965321051966</c:v>
                </c:pt>
                <c:pt idx="42">
                  <c:v>394.43350623980734</c:v>
                </c:pt>
                <c:pt idx="43">
                  <c:v>404.96306026162682</c:v>
                </c:pt>
                <c:pt idx="44">
                  <c:v>416.11237897131036</c:v>
                </c:pt>
                <c:pt idx="45">
                  <c:v>426.77749414319072</c:v>
                </c:pt>
                <c:pt idx="46">
                  <c:v>438.09056789712122</c:v>
                </c:pt>
                <c:pt idx="47">
                  <c:v>449.49655288458206</c:v>
                </c:pt>
                <c:pt idx="48">
                  <c:v>461.44042582075826</c:v>
                </c:pt>
                <c:pt idx="49">
                  <c:v>473.14300932373453</c:v>
                </c:pt>
                <c:pt idx="50">
                  <c:v>485.66643244216408</c:v>
                </c:pt>
                <c:pt idx="51">
                  <c:v>497.6638915421621</c:v>
                </c:pt>
                <c:pt idx="52">
                  <c:v>509.53773076484327</c:v>
                </c:pt>
                <c:pt idx="53">
                  <c:v>522.38642076668793</c:v>
                </c:pt>
                <c:pt idx="54">
                  <c:v>535.09500659271396</c:v>
                </c:pt>
                <c:pt idx="55">
                  <c:v>548.24140126772659</c:v>
                </c:pt>
                <c:pt idx="56">
                  <c:v>561.17573539592195</c:v>
                </c:pt>
                <c:pt idx="57">
                  <c:v>574.68551292109669</c:v>
                </c:pt>
                <c:pt idx="58">
                  <c:v>588.78126736139393</c:v>
                </c:pt>
                <c:pt idx="59">
                  <c:v>602.25492060021224</c:v>
                </c:pt>
                <c:pt idx="60">
                  <c:v>615.96987253754048</c:v>
                </c:pt>
                <c:pt idx="61">
                  <c:v>630.53906213099492</c:v>
                </c:pt>
                <c:pt idx="62">
                  <c:v>644.67438472295112</c:v>
                </c:pt>
                <c:pt idx="63">
                  <c:v>659.49047564291584</c:v>
                </c:pt>
                <c:pt idx="64">
                  <c:v>674.02521090212224</c:v>
                </c:pt>
                <c:pt idx="65">
                  <c:v>689.42289051915918</c:v>
                </c:pt>
                <c:pt idx="66">
                  <c:v>704.2211226024458</c:v>
                </c:pt>
                <c:pt idx="67">
                  <c:v>719.95622277418136</c:v>
                </c:pt>
                <c:pt idx="68">
                  <c:v>735.93760540817573</c:v>
                </c:pt>
                <c:pt idx="69">
                  <c:v>751.93393486126604</c:v>
                </c:pt>
                <c:pt idx="70">
                  <c:v>767.96491778388634</c:v>
                </c:pt>
                <c:pt idx="71">
                  <c:v>783.98487396936389</c:v>
                </c:pt>
                <c:pt idx="72">
                  <c:v>800.83090762881943</c:v>
                </c:pt>
                <c:pt idx="73">
                  <c:v>817.98905670049987</c:v>
                </c:pt>
                <c:pt idx="74">
                  <c:v>835.49154804962689</c:v>
                </c:pt>
                <c:pt idx="75">
                  <c:v>851.9227416968215</c:v>
                </c:pt>
                <c:pt idx="76">
                  <c:v>869.53679236792186</c:v>
                </c:pt>
                <c:pt idx="77">
                  <c:v>887.48288769507599</c:v>
                </c:pt>
                <c:pt idx="78">
                  <c:v>906.06995018747887</c:v>
                </c:pt>
                <c:pt idx="79">
                  <c:v>923.67887012032099</c:v>
                </c:pt>
                <c:pt idx="80">
                  <c:v>942.38730849112653</c:v>
                </c:pt>
                <c:pt idx="81">
                  <c:v>961.38108073106014</c:v>
                </c:pt>
                <c:pt idx="82">
                  <c:v>980.48118036588028</c:v>
                </c:pt>
                <c:pt idx="83">
                  <c:v>999.10412022994672</c:v>
                </c:pt>
                <c:pt idx="84">
                  <c:v>1018.6354704691936</c:v>
                </c:pt>
                <c:pt idx="85">
                  <c:v>1038.5387466539885</c:v>
                </c:pt>
                <c:pt idx="86">
                  <c:v>1058.6721116420504</c:v>
                </c:pt>
                <c:pt idx="87">
                  <c:v>1078.4104394640165</c:v>
                </c:pt>
                <c:pt idx="88">
                  <c:v>1099.1845828089422</c:v>
                </c:pt>
                <c:pt idx="89">
                  <c:v>1119.9158726043868</c:v>
                </c:pt>
                <c:pt idx="90">
                  <c:v>1140.8530372371495</c:v>
                </c:pt>
                <c:pt idx="91">
                  <c:v>1161.8292721797668</c:v>
                </c:pt>
                <c:pt idx="92">
                  <c:v>1183.5972964867487</c:v>
                </c:pt>
                <c:pt idx="93">
                  <c:v>1205.1352219469723</c:v>
                </c:pt>
                <c:pt idx="94">
                  <c:v>1226.5439007867149</c:v>
                </c:pt>
                <c:pt idx="95">
                  <c:v>1248.9341876235665</c:v>
                </c:pt>
                <c:pt idx="96">
                  <c:v>1271.3494211875768</c:v>
                </c:pt>
                <c:pt idx="97">
                  <c:v>1294.1542757406705</c:v>
                </c:pt>
                <c:pt idx="98">
                  <c:v>1316.4766983215495</c:v>
                </c:pt>
                <c:pt idx="99">
                  <c:v>1339.430824992337</c:v>
                </c:pt>
                <c:pt idx="100">
                  <c:v>1363.268906851237</c:v>
                </c:pt>
                <c:pt idx="101">
                  <c:v>1386.9076870869656</c:v>
                </c:pt>
                <c:pt idx="102">
                  <c:v>1409.9219441941182</c:v>
                </c:pt>
                <c:pt idx="103">
                  <c:v>1434.7369906709962</c:v>
                </c:pt>
                <c:pt idx="104">
                  <c:v>1458.6888935293525</c:v>
                </c:pt>
                <c:pt idx="105">
                  <c:v>1483.172852932521</c:v>
                </c:pt>
                <c:pt idx="106">
                  <c:v>1508.0379848965965</c:v>
                </c:pt>
                <c:pt idx="107">
                  <c:v>1532.9666701716701</c:v>
                </c:pt>
                <c:pt idx="108">
                  <c:v>1558.3932916585645</c:v>
                </c:pt>
                <c:pt idx="109">
                  <c:v>1584.2559530410867</c:v>
                </c:pt>
                <c:pt idx="110">
                  <c:v>1609.5357303129892</c:v>
                </c:pt>
                <c:pt idx="111">
                  <c:v>1636.0604870925188</c:v>
                </c:pt>
                <c:pt idx="112">
                  <c:v>1662.2739620022803</c:v>
                </c:pt>
                <c:pt idx="113">
                  <c:v>1688.4623474392274</c:v>
                </c:pt>
                <c:pt idx="114">
                  <c:v>1715.6985587415836</c:v>
                </c:pt>
                <c:pt idx="115">
                  <c:v>1742.4096201766704</c:v>
                </c:pt>
                <c:pt idx="116">
                  <c:v>1769.2936340241602</c:v>
                </c:pt>
                <c:pt idx="117">
                  <c:v>1796.9565359178594</c:v>
                </c:pt>
                <c:pt idx="118">
                  <c:v>1824.1285127074382</c:v>
                </c:pt>
                <c:pt idx="119">
                  <c:v>1852.2472139446465</c:v>
                </c:pt>
                <c:pt idx="120">
                  <c:v>1879.9974608238481</c:v>
                </c:pt>
                <c:pt idx="121">
                  <c:v>1907.1638161972767</c:v>
                </c:pt>
                <c:pt idx="122">
                  <c:v>1934.1341801898536</c:v>
                </c:pt>
                <c:pt idx="123">
                  <c:v>1962.0506622829357</c:v>
                </c:pt>
                <c:pt idx="124">
                  <c:v>1988.310595548862</c:v>
                </c:pt>
                <c:pt idx="125">
                  <c:v>2015.1855347945109</c:v>
                </c:pt>
                <c:pt idx="126">
                  <c:v>2042.0310682202885</c:v>
                </c:pt>
                <c:pt idx="127">
                  <c:v>2068.0944958208456</c:v>
                </c:pt>
                <c:pt idx="128">
                  <c:v>2093.997735045592</c:v>
                </c:pt>
                <c:pt idx="129">
                  <c:v>2119.9984553911963</c:v>
                </c:pt>
                <c:pt idx="130">
                  <c:v>2144.7379578345208</c:v>
                </c:pt>
                <c:pt idx="131">
                  <c:v>2170.3041146378614</c:v>
                </c:pt>
                <c:pt idx="132">
                  <c:v>2194.2947167635816</c:v>
                </c:pt>
                <c:pt idx="133">
                  <c:v>2218.2671890271872</c:v>
                </c:pt>
                <c:pt idx="134">
                  <c:v>2241.8932504680188</c:v>
                </c:pt>
                <c:pt idx="135">
                  <c:v>2265.1400804792916</c:v>
                </c:pt>
                <c:pt idx="136">
                  <c:v>2287.5698551081528</c:v>
                </c:pt>
                <c:pt idx="137">
                  <c:v>2310.0507769494398</c:v>
                </c:pt>
                <c:pt idx="138">
                  <c:v>2331.8542196593171</c:v>
                </c:pt>
                <c:pt idx="139">
                  <c:v>2352.7968201958902</c:v>
                </c:pt>
                <c:pt idx="140">
                  <c:v>2372.7514766316926</c:v>
                </c:pt>
                <c:pt idx="141">
                  <c:v>2391.2825475123536</c:v>
                </c:pt>
                <c:pt idx="142">
                  <c:v>2408.1189654835171</c:v>
                </c:pt>
                <c:pt idx="143">
                  <c:v>2424.2603279015293</c:v>
                </c:pt>
                <c:pt idx="144">
                  <c:v>2437.7899973083531</c:v>
                </c:pt>
                <c:pt idx="145">
                  <c:v>2449.3969673737329</c:v>
                </c:pt>
                <c:pt idx="146">
                  <c:v>2458.280624353275</c:v>
                </c:pt>
                <c:pt idx="147">
                  <c:v>2465.2534659004446</c:v>
                </c:pt>
                <c:pt idx="148">
                  <c:v>2469.6826605435303</c:v>
                </c:pt>
                <c:pt idx="149">
                  <c:v>2472.2717772455776</c:v>
                </c:pt>
                <c:pt idx="150">
                  <c:v>2473.3615829063788</c:v>
                </c:pt>
                <c:pt idx="151">
                  <c:v>2471.3835976855476</c:v>
                </c:pt>
                <c:pt idx="152">
                  <c:v>2467.4654412306777</c:v>
                </c:pt>
                <c:pt idx="153">
                  <c:v>2462.4937611319915</c:v>
                </c:pt>
                <c:pt idx="154">
                  <c:v>2455.4510198763901</c:v>
                </c:pt>
                <c:pt idx="155">
                  <c:v>2446.5015366126522</c:v>
                </c:pt>
                <c:pt idx="156">
                  <c:v>2435.8247781378373</c:v>
                </c:pt>
                <c:pt idx="157">
                  <c:v>2424.0711595621892</c:v>
                </c:pt>
                <c:pt idx="158">
                  <c:v>2410.7122837091811</c:v>
                </c:pt>
                <c:pt idx="159">
                  <c:v>2396.3078036072907</c:v>
                </c:pt>
                <c:pt idx="160">
                  <c:v>2380.1483950667343</c:v>
                </c:pt>
                <c:pt idx="161">
                  <c:v>2361.9074941494423</c:v>
                </c:pt>
                <c:pt idx="162">
                  <c:v>2343.6878085029921</c:v>
                </c:pt>
                <c:pt idx="163">
                  <c:v>2324.826982618536</c:v>
                </c:pt>
                <c:pt idx="164">
                  <c:v>2304.2795179542009</c:v>
                </c:pt>
                <c:pt idx="165">
                  <c:v>2283.6719602278417</c:v>
                </c:pt>
                <c:pt idx="166">
                  <c:v>2261.4779283275284</c:v>
                </c:pt>
                <c:pt idx="167">
                  <c:v>2238.3834049081679</c:v>
                </c:pt>
                <c:pt idx="168">
                  <c:v>2214.8158072319898</c:v>
                </c:pt>
                <c:pt idx="169">
                  <c:v>2191.1536211116445</c:v>
                </c:pt>
                <c:pt idx="170">
                  <c:v>2165.8888827639553</c:v>
                </c:pt>
                <c:pt idx="171">
                  <c:v>2140.4995771499448</c:v>
                </c:pt>
                <c:pt idx="172">
                  <c:v>2114.5275154058695</c:v>
                </c:pt>
                <c:pt idx="173">
                  <c:v>2088.3898985126093</c:v>
                </c:pt>
                <c:pt idx="174">
                  <c:v>2061.8098284545886</c:v>
                </c:pt>
                <c:pt idx="175">
                  <c:v>2034.265502401289</c:v>
                </c:pt>
                <c:pt idx="176">
                  <c:v>2006.7419334507176</c:v>
                </c:pt>
                <c:pt idx="177">
                  <c:v>1978.5197841735248</c:v>
                </c:pt>
                <c:pt idx="178">
                  <c:v>1950.6846579313069</c:v>
                </c:pt>
                <c:pt idx="179">
                  <c:v>1921.9263876389032</c:v>
                </c:pt>
                <c:pt idx="180">
                  <c:v>1893.7759389102775</c:v>
                </c:pt>
                <c:pt idx="181">
                  <c:v>1864.5760573582377</c:v>
                </c:pt>
                <c:pt idx="182">
                  <c:v>1835.5259717302429</c:v>
                </c:pt>
                <c:pt idx="183">
                  <c:v>1805.8677058328933</c:v>
                </c:pt>
                <c:pt idx="184">
                  <c:v>1776.9787418082478</c:v>
                </c:pt>
                <c:pt idx="185">
                  <c:v>1747.4511398321972</c:v>
                </c:pt>
                <c:pt idx="186">
                  <c:v>1718.5915639889786</c:v>
                </c:pt>
                <c:pt idx="187">
                  <c:v>1688.7677334049317</c:v>
                </c:pt>
                <c:pt idx="188">
                  <c:v>1659.7239898781756</c:v>
                </c:pt>
                <c:pt idx="189">
                  <c:v>1630.4197742015051</c:v>
                </c:pt>
                <c:pt idx="190">
                  <c:v>1600.9530650806232</c:v>
                </c:pt>
                <c:pt idx="191">
                  <c:v>1571.1423943060806</c:v>
                </c:pt>
                <c:pt idx="192">
                  <c:v>1541.9717812447805</c:v>
                </c:pt>
                <c:pt idx="193">
                  <c:v>1513.0025776582306</c:v>
                </c:pt>
                <c:pt idx="194">
                  <c:v>1483.5110099975707</c:v>
                </c:pt>
                <c:pt idx="195">
                  <c:v>1454.5597453634512</c:v>
                </c:pt>
                <c:pt idx="196">
                  <c:v>1425.9054111792018</c:v>
                </c:pt>
                <c:pt idx="197">
                  <c:v>1397.2759489094342</c:v>
                </c:pt>
                <c:pt idx="198">
                  <c:v>1369.2536588452656</c:v>
                </c:pt>
                <c:pt idx="199">
                  <c:v>1340.3006172596918</c:v>
                </c:pt>
                <c:pt idx="200">
                  <c:v>1312.7947386468315</c:v>
                </c:pt>
                <c:pt idx="201">
                  <c:v>1284.9528431197823</c:v>
                </c:pt>
                <c:pt idx="202">
                  <c:v>1256.9920704046933</c:v>
                </c:pt>
                <c:pt idx="203">
                  <c:v>1229.5561061971985</c:v>
                </c:pt>
                <c:pt idx="204">
                  <c:v>1201.5168987242996</c:v>
                </c:pt>
                <c:pt idx="205">
                  <c:v>1174.5745869833822</c:v>
                </c:pt>
                <c:pt idx="206">
                  <c:v>1147.6675156749704</c:v>
                </c:pt>
                <c:pt idx="207">
                  <c:v>1121.2742483305301</c:v>
                </c:pt>
                <c:pt idx="208">
                  <c:v>1094.6869770358862</c:v>
                </c:pt>
                <c:pt idx="209">
                  <c:v>1068.2830570320655</c:v>
                </c:pt>
                <c:pt idx="210">
                  <c:v>1042.2566102442843</c:v>
                </c:pt>
                <c:pt idx="211">
                  <c:v>1016.2387244376745</c:v>
                </c:pt>
                <c:pt idx="212">
                  <c:v>990.67459997563208</c:v>
                </c:pt>
                <c:pt idx="213">
                  <c:v>965.21316293597113</c:v>
                </c:pt>
                <c:pt idx="214">
                  <c:v>940.14130261497507</c:v>
                </c:pt>
                <c:pt idx="215">
                  <c:v>915.44137298125656</c:v>
                </c:pt>
                <c:pt idx="216">
                  <c:v>890.3726269388394</c:v>
                </c:pt>
                <c:pt idx="217">
                  <c:v>866.49268896383546</c:v>
                </c:pt>
                <c:pt idx="218">
                  <c:v>842.58235135976736</c:v>
                </c:pt>
                <c:pt idx="219">
                  <c:v>819.17385947716093</c:v>
                </c:pt>
                <c:pt idx="220">
                  <c:v>795.54395727828296</c:v>
                </c:pt>
                <c:pt idx="221">
                  <c:v>772.71476052008313</c:v>
                </c:pt>
                <c:pt idx="222">
                  <c:v>749.64996811709557</c:v>
                </c:pt>
                <c:pt idx="223">
                  <c:v>727.24410724394386</c:v>
                </c:pt>
                <c:pt idx="224">
                  <c:v>705.42328076603337</c:v>
                </c:pt>
                <c:pt idx="225">
                  <c:v>683.33738281047545</c:v>
                </c:pt>
                <c:pt idx="226">
                  <c:v>661.66468462081116</c:v>
                </c:pt>
                <c:pt idx="227">
                  <c:v>640.66543665998267</c:v>
                </c:pt>
                <c:pt idx="228">
                  <c:v>619.93368945193515</c:v>
                </c:pt>
                <c:pt idx="229">
                  <c:v>599.31718078654274</c:v>
                </c:pt>
                <c:pt idx="230">
                  <c:v>579.17079364334961</c:v>
                </c:pt>
                <c:pt idx="231">
                  <c:v>559.9350847867039</c:v>
                </c:pt>
                <c:pt idx="232">
                  <c:v>541.02416907694578</c:v>
                </c:pt>
                <c:pt idx="233">
                  <c:v>521.9931790955402</c:v>
                </c:pt>
                <c:pt idx="234">
                  <c:v>504.73982350922455</c:v>
                </c:pt>
                <c:pt idx="235">
                  <c:v>486.6485632683262</c:v>
                </c:pt>
                <c:pt idx="236">
                  <c:v>469.83070880001065</c:v>
                </c:pt>
                <c:pt idx="237">
                  <c:v>453.32002461842916</c:v>
                </c:pt>
                <c:pt idx="238">
                  <c:v>437.38128757978632</c:v>
                </c:pt>
                <c:pt idx="239">
                  <c:v>421.83188874494192</c:v>
                </c:pt>
                <c:pt idx="240">
                  <c:v>407.32959448797106</c:v>
                </c:pt>
                <c:pt idx="241">
                  <c:v>393.0907639733723</c:v>
                </c:pt>
                <c:pt idx="242">
                  <c:v>380.43404420441522</c:v>
                </c:pt>
                <c:pt idx="243">
                  <c:v>368.03982251460286</c:v>
                </c:pt>
                <c:pt idx="244">
                  <c:v>356.89480405870705</c:v>
                </c:pt>
                <c:pt idx="245">
                  <c:v>345.80163174265414</c:v>
                </c:pt>
                <c:pt idx="246">
                  <c:v>335.44493100376837</c:v>
                </c:pt>
                <c:pt idx="247">
                  <c:v>325.79675047816545</c:v>
                </c:pt>
                <c:pt idx="248">
                  <c:v>316.88213325805873</c:v>
                </c:pt>
                <c:pt idx="249">
                  <c:v>308.01432767518992</c:v>
                </c:pt>
                <c:pt idx="250">
                  <c:v>300.3362271901662</c:v>
                </c:pt>
                <c:pt idx="251">
                  <c:v>293.21168020206278</c:v>
                </c:pt>
                <c:pt idx="252">
                  <c:v>286.09548700175594</c:v>
                </c:pt>
                <c:pt idx="253">
                  <c:v>279.09115329036308</c:v>
                </c:pt>
                <c:pt idx="254">
                  <c:v>273.34147567600382</c:v>
                </c:pt>
                <c:pt idx="255">
                  <c:v>267.64870483822421</c:v>
                </c:pt>
                <c:pt idx="256">
                  <c:v>262.93908518968988</c:v>
                </c:pt>
                <c:pt idx="257">
                  <c:v>259.34621785129275</c:v>
                </c:pt>
                <c:pt idx="258">
                  <c:v>255.74871335251316</c:v>
                </c:pt>
                <c:pt idx="259">
                  <c:v>251.90460528249824</c:v>
                </c:pt>
                <c:pt idx="260">
                  <c:v>248.92348007586807</c:v>
                </c:pt>
                <c:pt idx="261">
                  <c:v>246.09288759208843</c:v>
                </c:pt>
                <c:pt idx="262">
                  <c:v>243.90967150874027</c:v>
                </c:pt>
                <c:pt idx="263">
                  <c:v>241.6104057009606</c:v>
                </c:pt>
                <c:pt idx="264">
                  <c:v>239.70433332085724</c:v>
                </c:pt>
                <c:pt idx="265">
                  <c:v>239.03736823810021</c:v>
                </c:pt>
                <c:pt idx="266">
                  <c:v>237.41951620726039</c:v>
                </c:pt>
                <c:pt idx="267">
                  <c:v>236.59048715329359</c:v>
                </c:pt>
                <c:pt idx="268">
                  <c:v>235.70719223175283</c:v>
                </c:pt>
                <c:pt idx="269">
                  <c:v>235.10568224586632</c:v>
                </c:pt>
                <c:pt idx="270">
                  <c:v>234.75802070081875</c:v>
                </c:pt>
                <c:pt idx="271">
                  <c:v>235.08023673282972</c:v>
                </c:pt>
                <c:pt idx="272">
                  <c:v>234.85361204557012</c:v>
                </c:pt>
                <c:pt idx="273">
                  <c:v>234.77939050938193</c:v>
                </c:pt>
                <c:pt idx="274">
                  <c:v>235.97736197340083</c:v>
                </c:pt>
                <c:pt idx="275">
                  <c:v>235.91346749666556</c:v>
                </c:pt>
                <c:pt idx="276">
                  <c:v>236.74375223010867</c:v>
                </c:pt>
                <c:pt idx="277">
                  <c:v>237.09403866619269</c:v>
                </c:pt>
                <c:pt idx="278">
                  <c:v>238.09126485500454</c:v>
                </c:pt>
                <c:pt idx="279">
                  <c:v>239.25435676632546</c:v>
                </c:pt>
                <c:pt idx="280">
                  <c:v>240.2616409095985</c:v>
                </c:pt>
                <c:pt idx="281">
                  <c:v>241.23730821863188</c:v>
                </c:pt>
                <c:pt idx="282">
                  <c:v>242.50442682763412</c:v>
                </c:pt>
                <c:pt idx="283">
                  <c:v>243.25924614750119</c:v>
                </c:pt>
                <c:pt idx="284">
                  <c:v>244.33159556053468</c:v>
                </c:pt>
                <c:pt idx="285">
                  <c:v>245.34384064401243</c:v>
                </c:pt>
                <c:pt idx="286">
                  <c:v>246.10510451973104</c:v>
                </c:pt>
                <c:pt idx="287">
                  <c:v>247.05557284319087</c:v>
                </c:pt>
                <c:pt idx="288">
                  <c:v>248.11928852844082</c:v>
                </c:pt>
                <c:pt idx="289">
                  <c:v>249.54559644705958</c:v>
                </c:pt>
                <c:pt idx="290">
                  <c:v>250.22413408518091</c:v>
                </c:pt>
                <c:pt idx="291">
                  <c:v>251.52366285261036</c:v>
                </c:pt>
                <c:pt idx="292">
                  <c:v>252.32708648745839</c:v>
                </c:pt>
                <c:pt idx="293">
                  <c:v>254.2908175663342</c:v>
                </c:pt>
                <c:pt idx="294">
                  <c:v>255.25131809821295</c:v>
                </c:pt>
                <c:pt idx="295">
                  <c:v>257.04724637146757</c:v>
                </c:pt>
                <c:pt idx="296">
                  <c:v>258.43660949397395</c:v>
                </c:pt>
                <c:pt idx="297">
                  <c:v>260.14376075178438</c:v>
                </c:pt>
                <c:pt idx="298">
                  <c:v>261.61977869844026</c:v>
                </c:pt>
                <c:pt idx="299">
                  <c:v>262.66169065731589</c:v>
                </c:pt>
                <c:pt idx="300">
                  <c:v>264.69180983183782</c:v>
                </c:pt>
                <c:pt idx="301">
                  <c:v>265.74659336542589</c:v>
                </c:pt>
                <c:pt idx="302">
                  <c:v>267.45871879360897</c:v>
                </c:pt>
                <c:pt idx="303">
                  <c:v>268.75709716719155</c:v>
                </c:pt>
                <c:pt idx="304">
                  <c:v>270.34263084307162</c:v>
                </c:pt>
                <c:pt idx="305">
                  <c:v>271.99219080043997</c:v>
                </c:pt>
                <c:pt idx="306">
                  <c:v>273.85694080126058</c:v>
                </c:pt>
                <c:pt idx="307">
                  <c:v>275.44051356979344</c:v>
                </c:pt>
                <c:pt idx="308">
                  <c:v>277.01464895158233</c:v>
                </c:pt>
                <c:pt idx="309">
                  <c:v>279.16439127120458</c:v>
                </c:pt>
                <c:pt idx="310">
                  <c:v>280.50872702413187</c:v>
                </c:pt>
                <c:pt idx="311">
                  <c:v>282.43361803618814</c:v>
                </c:pt>
                <c:pt idx="312">
                  <c:v>284.34819037797672</c:v>
                </c:pt>
                <c:pt idx="313">
                  <c:v>286.42069291446808</c:v>
                </c:pt>
                <c:pt idx="314">
                  <c:v>288.51041617482002</c:v>
                </c:pt>
                <c:pt idx="315">
                  <c:v>290.44223053205752</c:v>
                </c:pt>
                <c:pt idx="316">
                  <c:v>292.74396781748089</c:v>
                </c:pt>
                <c:pt idx="317">
                  <c:v>295.72438026816019</c:v>
                </c:pt>
                <c:pt idx="318">
                  <c:v>297.59965835417063</c:v>
                </c:pt>
                <c:pt idx="319">
                  <c:v>300.42440633241227</c:v>
                </c:pt>
                <c:pt idx="320">
                  <c:v>303.60515088328333</c:v>
                </c:pt>
                <c:pt idx="321">
                  <c:v>306.06481395635359</c:v>
                </c:pt>
                <c:pt idx="322">
                  <c:v>308.5697223601673</c:v>
                </c:pt>
                <c:pt idx="323">
                  <c:v>311.8247201334944</c:v>
                </c:pt>
                <c:pt idx="324">
                  <c:v>314.98239134310131</c:v>
                </c:pt>
                <c:pt idx="325">
                  <c:v>317.92103248160629</c:v>
                </c:pt>
                <c:pt idx="326">
                  <c:v>321.41898324614971</c:v>
                </c:pt>
                <c:pt idx="327">
                  <c:v>324.4604319235159</c:v>
                </c:pt>
                <c:pt idx="328">
                  <c:v>328.32029246113507</c:v>
                </c:pt>
                <c:pt idx="329">
                  <c:v>331.78653916429687</c:v>
                </c:pt>
                <c:pt idx="330">
                  <c:v>335.64560785289405</c:v>
                </c:pt>
                <c:pt idx="331">
                  <c:v>339.82915167351763</c:v>
                </c:pt>
                <c:pt idx="332">
                  <c:v>344.73861992289756</c:v>
                </c:pt>
                <c:pt idx="333">
                  <c:v>349.53537951663361</c:v>
                </c:pt>
                <c:pt idx="334">
                  <c:v>354.74496474963752</c:v>
                </c:pt>
                <c:pt idx="335">
                  <c:v>359.84373747541218</c:v>
                </c:pt>
                <c:pt idx="336">
                  <c:v>365.86074947575798</c:v>
                </c:pt>
                <c:pt idx="337">
                  <c:v>372.3447723205071</c:v>
                </c:pt>
                <c:pt idx="338">
                  <c:v>377.81344441680079</c:v>
                </c:pt>
                <c:pt idx="339">
                  <c:v>383.94623009683039</c:v>
                </c:pt>
                <c:pt idx="340">
                  <c:v>390.43211630032056</c:v>
                </c:pt>
                <c:pt idx="341">
                  <c:v>396.9882732469967</c:v>
                </c:pt>
                <c:pt idx="342">
                  <c:v>403.26423250538397</c:v>
                </c:pt>
                <c:pt idx="343">
                  <c:v>411.25180334826592</c:v>
                </c:pt>
                <c:pt idx="344">
                  <c:v>418.90851625120473</c:v>
                </c:pt>
                <c:pt idx="345">
                  <c:v>426.57621300631297</c:v>
                </c:pt>
                <c:pt idx="346">
                  <c:v>434.24416048452059</c:v>
                </c:pt>
                <c:pt idx="347">
                  <c:v>442.55038269886853</c:v>
                </c:pt>
                <c:pt idx="348">
                  <c:v>450.63772961120259</c:v>
                </c:pt>
                <c:pt idx="349">
                  <c:v>459.77259272458372</c:v>
                </c:pt>
                <c:pt idx="350">
                  <c:v>468.49335091349678</c:v>
                </c:pt>
                <c:pt idx="351">
                  <c:v>478.21062909806767</c:v>
                </c:pt>
                <c:pt idx="352">
                  <c:v>487.42084263007644</c:v>
                </c:pt>
                <c:pt idx="353">
                  <c:v>497.3602483376514</c:v>
                </c:pt>
                <c:pt idx="354">
                  <c:v>507.04718337720101</c:v>
                </c:pt>
                <c:pt idx="355">
                  <c:v>517.3735252652084</c:v>
                </c:pt>
                <c:pt idx="356">
                  <c:v>528.18361911938371</c:v>
                </c:pt>
                <c:pt idx="357">
                  <c:v>538.86484702815392</c:v>
                </c:pt>
                <c:pt idx="358">
                  <c:v>549.79116664417927</c:v>
                </c:pt>
                <c:pt idx="359">
                  <c:v>560.70840549623767</c:v>
                </c:pt>
                <c:pt idx="360">
                  <c:v>572.50005659900535</c:v>
                </c:pt>
                <c:pt idx="361">
                  <c:v>583.27103899896224</c:v>
                </c:pt>
                <c:pt idx="362">
                  <c:v>594.88400709011671</c:v>
                </c:pt>
                <c:pt idx="363">
                  <c:v>607.25309126358513</c:v>
                </c:pt>
                <c:pt idx="364">
                  <c:v>619.35777730256677</c:v>
                </c:pt>
                <c:pt idx="365">
                  <c:v>631.61641921207013</c:v>
                </c:pt>
                <c:pt idx="366">
                  <c:v>644.34157281246996</c:v>
                </c:pt>
                <c:pt idx="367">
                  <c:v>656.53654032946883</c:v>
                </c:pt>
                <c:pt idx="368">
                  <c:v>669.1751743614949</c:v>
                </c:pt>
                <c:pt idx="369">
                  <c:v>681.84871670991004</c:v>
                </c:pt>
                <c:pt idx="370">
                  <c:v>695.00596105562386</c:v>
                </c:pt>
                <c:pt idx="371">
                  <c:v>708.07536756328159</c:v>
                </c:pt>
                <c:pt idx="372">
                  <c:v>720.06305573978216</c:v>
                </c:pt>
                <c:pt idx="373">
                  <c:v>733.02122955983657</c:v>
                </c:pt>
                <c:pt idx="374">
                  <c:v>745.77828179782614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8F-4B46-88E9-5236E4195FB0}"/>
            </c:ext>
          </c:extLst>
        </c:ser>
        <c:ser>
          <c:idx val="1"/>
          <c:order val="1"/>
          <c:tx>
            <c:strRef>
              <c:f>Sheet1!$U$3</c:f>
              <c:strCache>
                <c:ptCount val="1"/>
                <c:pt idx="0">
                  <c:v>Best Guess (Median)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Sheet1!$S$4:$S$378</c:f>
              <c:numCache>
                <c:formatCode>m/d/yy;@</c:formatCode>
                <c:ptCount val="375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</c:numCache>
            </c:numRef>
          </c:cat>
          <c:val>
            <c:numRef>
              <c:f>Sheet1!$U$4:$U$378</c:f>
              <c:numCache>
                <c:formatCode>0.0</c:formatCode>
                <c:ptCount val="375"/>
                <c:pt idx="0">
                  <c:v>367.95600800945357</c:v>
                </c:pt>
                <c:pt idx="1">
                  <c:v>372.53073893483952</c:v>
                </c:pt>
                <c:pt idx="2">
                  <c:v>376.85048257385546</c:v>
                </c:pt>
                <c:pt idx="3">
                  <c:v>381.63689592517972</c:v>
                </c:pt>
                <c:pt idx="4">
                  <c:v>386.46194029277439</c:v>
                </c:pt>
                <c:pt idx="5">
                  <c:v>391.29056701269735</c:v>
                </c:pt>
                <c:pt idx="6">
                  <c:v>396.60789451622503</c:v>
                </c:pt>
                <c:pt idx="7">
                  <c:v>401.82448060252125</c:v>
                </c:pt>
                <c:pt idx="8">
                  <c:v>407.34782583456604</c:v>
                </c:pt>
                <c:pt idx="9">
                  <c:v>412.85224586147126</c:v>
                </c:pt>
                <c:pt idx="10">
                  <c:v>418.43633986915563</c:v>
                </c:pt>
                <c:pt idx="11">
                  <c:v>424.55504364839027</c:v>
                </c:pt>
                <c:pt idx="12">
                  <c:v>430.2806379803626</c:v>
                </c:pt>
                <c:pt idx="13">
                  <c:v>436.46761226883234</c:v>
                </c:pt>
                <c:pt idx="14">
                  <c:v>442.72753593390553</c:v>
                </c:pt>
                <c:pt idx="15">
                  <c:v>449.12683798909518</c:v>
                </c:pt>
                <c:pt idx="16">
                  <c:v>455.65201915700931</c:v>
                </c:pt>
                <c:pt idx="17">
                  <c:v>462.3120758027631</c:v>
                </c:pt>
                <c:pt idx="18">
                  <c:v>468.90597634821194</c:v>
                </c:pt>
                <c:pt idx="19">
                  <c:v>476.14033651622111</c:v>
                </c:pt>
                <c:pt idx="20">
                  <c:v>482.901054956336</c:v>
                </c:pt>
                <c:pt idx="21">
                  <c:v>490.15953134612522</c:v>
                </c:pt>
                <c:pt idx="22">
                  <c:v>497.79063003849615</c:v>
                </c:pt>
                <c:pt idx="23">
                  <c:v>504.82869209303595</c:v>
                </c:pt>
                <c:pt idx="24">
                  <c:v>512.77514003142528</c:v>
                </c:pt>
                <c:pt idx="25">
                  <c:v>520.61363298572496</c:v>
                </c:pt>
                <c:pt idx="26">
                  <c:v>528.32683162429385</c:v>
                </c:pt>
                <c:pt idx="27">
                  <c:v>536.55372361084301</c:v>
                </c:pt>
                <c:pt idx="28">
                  <c:v>544.78450584803636</c:v>
                </c:pt>
                <c:pt idx="29">
                  <c:v>553.51295283701495</c:v>
                </c:pt>
                <c:pt idx="30">
                  <c:v>561.94196339163364</c:v>
                </c:pt>
                <c:pt idx="31">
                  <c:v>570.61986670726378</c:v>
                </c:pt>
                <c:pt idx="32">
                  <c:v>579.73069516773137</c:v>
                </c:pt>
                <c:pt idx="33">
                  <c:v>588.80180601436871</c:v>
                </c:pt>
                <c:pt idx="34">
                  <c:v>597.81344324690906</c:v>
                </c:pt>
                <c:pt idx="35">
                  <c:v>607.08007179946026</c:v>
                </c:pt>
                <c:pt idx="36">
                  <c:v>616.69982401554682</c:v>
                </c:pt>
                <c:pt idx="37">
                  <c:v>626.52072588134047</c:v>
                </c:pt>
                <c:pt idx="38">
                  <c:v>636.2189550193558</c:v>
                </c:pt>
                <c:pt idx="39">
                  <c:v>646.44090136916361</c:v>
                </c:pt>
                <c:pt idx="40">
                  <c:v>656.39162967001232</c:v>
                </c:pt>
                <c:pt idx="41">
                  <c:v>666.94616935372801</c:v>
                </c:pt>
                <c:pt idx="42">
                  <c:v>677.50711577395373</c:v>
                </c:pt>
                <c:pt idx="43">
                  <c:v>688.43670572028736</c:v>
                </c:pt>
                <c:pt idx="44">
                  <c:v>699.02442431766497</c:v>
                </c:pt>
                <c:pt idx="45">
                  <c:v>710.65040676019066</c:v>
                </c:pt>
                <c:pt idx="46">
                  <c:v>721.46360921640985</c:v>
                </c:pt>
                <c:pt idx="47">
                  <c:v>732.86459684665681</c:v>
                </c:pt>
                <c:pt idx="48">
                  <c:v>744.35066774644918</c:v>
                </c:pt>
                <c:pt idx="49">
                  <c:v>756.4898750690013</c:v>
                </c:pt>
                <c:pt idx="50">
                  <c:v>768.3306035950435</c:v>
                </c:pt>
                <c:pt idx="51">
                  <c:v>780.9226784039588</c:v>
                </c:pt>
                <c:pt idx="52">
                  <c:v>793.11649038949713</c:v>
                </c:pt>
                <c:pt idx="53">
                  <c:v>805.64642763826657</c:v>
                </c:pt>
                <c:pt idx="54">
                  <c:v>818.50995489294496</c:v>
                </c:pt>
                <c:pt idx="55">
                  <c:v>831.72643221796739</c:v>
                </c:pt>
                <c:pt idx="56">
                  <c:v>844.78979176079497</c:v>
                </c:pt>
                <c:pt idx="57">
                  <c:v>858.09999320366103</c:v>
                </c:pt>
                <c:pt idx="58">
                  <c:v>871.67905738878198</c:v>
                </c:pt>
                <c:pt idx="59">
                  <c:v>885.5855049835676</c:v>
                </c:pt>
                <c:pt idx="60">
                  <c:v>899.53208737192142</c:v>
                </c:pt>
                <c:pt idx="61">
                  <c:v>913.82670755165941</c:v>
                </c:pt>
                <c:pt idx="62">
                  <c:v>928.28931520906633</c:v>
                </c:pt>
                <c:pt idx="63">
                  <c:v>942.74848992799866</c:v>
                </c:pt>
                <c:pt idx="64">
                  <c:v>957.87712077887522</c:v>
                </c:pt>
                <c:pt idx="65">
                  <c:v>972.66316754065588</c:v>
                </c:pt>
                <c:pt idx="66">
                  <c:v>988.07529657612315</c:v>
                </c:pt>
                <c:pt idx="67">
                  <c:v>1003.3872172307561</c:v>
                </c:pt>
                <c:pt idx="68">
                  <c:v>1019.2167613948424</c:v>
                </c:pt>
                <c:pt idx="69">
                  <c:v>1035.331698518946</c:v>
                </c:pt>
                <c:pt idx="70">
                  <c:v>1051.2826813110785</c:v>
                </c:pt>
                <c:pt idx="71">
                  <c:v>1067.9186451860426</c:v>
                </c:pt>
                <c:pt idx="72">
                  <c:v>1084.4218836197044</c:v>
                </c:pt>
                <c:pt idx="73">
                  <c:v>1101.2306884833904</c:v>
                </c:pt>
                <c:pt idx="74">
                  <c:v>1118.5363926040307</c:v>
                </c:pt>
                <c:pt idx="75">
                  <c:v>1135.2616936711725</c:v>
                </c:pt>
                <c:pt idx="76">
                  <c:v>1152.6161883012867</c:v>
                </c:pt>
                <c:pt idx="77">
                  <c:v>1171.2060728582771</c:v>
                </c:pt>
                <c:pt idx="78">
                  <c:v>1189.0912409564385</c:v>
                </c:pt>
                <c:pt idx="79">
                  <c:v>1207.3710243139828</c:v>
                </c:pt>
                <c:pt idx="80">
                  <c:v>1225.6622597142702</c:v>
                </c:pt>
                <c:pt idx="81">
                  <c:v>1244.8278493170094</c:v>
                </c:pt>
                <c:pt idx="82">
                  <c:v>1263.652535410951</c:v>
                </c:pt>
                <c:pt idx="83">
                  <c:v>1282.8270892796099</c:v>
                </c:pt>
                <c:pt idx="84">
                  <c:v>1302.176309884813</c:v>
                </c:pt>
                <c:pt idx="85">
                  <c:v>1321.9812540506925</c:v>
                </c:pt>
                <c:pt idx="86">
                  <c:v>1342.0263183809809</c:v>
                </c:pt>
                <c:pt idx="87">
                  <c:v>1361.9468612298679</c:v>
                </c:pt>
                <c:pt idx="88">
                  <c:v>1382.2565746196551</c:v>
                </c:pt>
                <c:pt idx="89">
                  <c:v>1403.1843525568736</c:v>
                </c:pt>
                <c:pt idx="90">
                  <c:v>1424.0188475923123</c:v>
                </c:pt>
                <c:pt idx="91">
                  <c:v>1445.1847102343163</c:v>
                </c:pt>
                <c:pt idx="92">
                  <c:v>1466.7719712400067</c:v>
                </c:pt>
                <c:pt idx="93">
                  <c:v>1488.3312675248815</c:v>
                </c:pt>
                <c:pt idx="94">
                  <c:v>1510.1308216069142</c:v>
                </c:pt>
                <c:pt idx="95">
                  <c:v>1532.1135354049386</c:v>
                </c:pt>
                <c:pt idx="96">
                  <c:v>1554.5883074707142</c:v>
                </c:pt>
                <c:pt idx="97">
                  <c:v>1577.4308668450499</c:v>
                </c:pt>
                <c:pt idx="98">
                  <c:v>1600.3698879754131</c:v>
                </c:pt>
                <c:pt idx="99">
                  <c:v>1623.2182912248377</c:v>
                </c:pt>
                <c:pt idx="100">
                  <c:v>1646.5608289586592</c:v>
                </c:pt>
                <c:pt idx="101">
                  <c:v>1670.5172211779993</c:v>
                </c:pt>
                <c:pt idx="102">
                  <c:v>1694.0272494523419</c:v>
                </c:pt>
                <c:pt idx="103">
                  <c:v>1718.1702110192318</c:v>
                </c:pt>
                <c:pt idx="104">
                  <c:v>1742.3248005424743</c:v>
                </c:pt>
                <c:pt idx="105">
                  <c:v>1767.3086323662499</c:v>
                </c:pt>
                <c:pt idx="106">
                  <c:v>1792.0318409120882</c:v>
                </c:pt>
                <c:pt idx="107">
                  <c:v>1817.2524758815491</c:v>
                </c:pt>
                <c:pt idx="108">
                  <c:v>1842.2670489537934</c:v>
                </c:pt>
                <c:pt idx="109">
                  <c:v>1867.8936589937164</c:v>
                </c:pt>
                <c:pt idx="110">
                  <c:v>1893.8615828417303</c:v>
                </c:pt>
                <c:pt idx="111">
                  <c:v>1919.9682257843704</c:v>
                </c:pt>
                <c:pt idx="112">
                  <c:v>1946.4105415932079</c:v>
                </c:pt>
                <c:pt idx="113">
                  <c:v>1972.633572028976</c:v>
                </c:pt>
                <c:pt idx="114">
                  <c:v>1999.6489394048092</c:v>
                </c:pt>
                <c:pt idx="115">
                  <c:v>2026.7545395267821</c:v>
                </c:pt>
                <c:pt idx="116">
                  <c:v>2053.8754648600361</c:v>
                </c:pt>
                <c:pt idx="117">
                  <c:v>2081.2963696878974</c:v>
                </c:pt>
                <c:pt idx="118">
                  <c:v>2108.9269102018643</c:v>
                </c:pt>
                <c:pt idx="119">
                  <c:v>2136.7479498221046</c:v>
                </c:pt>
                <c:pt idx="120">
                  <c:v>2164.3491660211166</c:v>
                </c:pt>
                <c:pt idx="121">
                  <c:v>2191.9654103133789</c:v>
                </c:pt>
                <c:pt idx="122">
                  <c:v>2219.5803910488453</c:v>
                </c:pt>
                <c:pt idx="123">
                  <c:v>2246.6173992120544</c:v>
                </c:pt>
                <c:pt idx="124">
                  <c:v>2273.6567093822673</c:v>
                </c:pt>
                <c:pt idx="125">
                  <c:v>2300.452791079073</c:v>
                </c:pt>
                <c:pt idx="126">
                  <c:v>2327.1472544631588</c:v>
                </c:pt>
                <c:pt idx="127">
                  <c:v>2353.925712596938</c:v>
                </c:pt>
                <c:pt idx="128">
                  <c:v>2379.5851817666967</c:v>
                </c:pt>
                <c:pt idx="129">
                  <c:v>2405.5386386271921</c:v>
                </c:pt>
                <c:pt idx="130">
                  <c:v>2430.4746055971332</c:v>
                </c:pt>
                <c:pt idx="131">
                  <c:v>2455.6323718889603</c:v>
                </c:pt>
                <c:pt idx="132">
                  <c:v>2480.0753301469822</c:v>
                </c:pt>
                <c:pt idx="133">
                  <c:v>2504.1763780291608</c:v>
                </c:pt>
                <c:pt idx="134">
                  <c:v>2527.9718748828159</c:v>
                </c:pt>
                <c:pt idx="135">
                  <c:v>2551.3715520830033</c:v>
                </c:pt>
                <c:pt idx="136">
                  <c:v>2574.1376771665414</c:v>
                </c:pt>
                <c:pt idx="137">
                  <c:v>2596.4693343888753</c:v>
                </c:pt>
                <c:pt idx="138">
                  <c:v>2617.8777925065324</c:v>
                </c:pt>
                <c:pt idx="139">
                  <c:v>2638.9963295297807</c:v>
                </c:pt>
                <c:pt idx="140">
                  <c:v>2658.9770744998191</c:v>
                </c:pt>
                <c:pt idx="141">
                  <c:v>2677.4460813618307</c:v>
                </c:pt>
                <c:pt idx="142">
                  <c:v>2694.5437659248091</c:v>
                </c:pt>
                <c:pt idx="143">
                  <c:v>2710.184622869152</c:v>
                </c:pt>
                <c:pt idx="144">
                  <c:v>2723.5771970702463</c:v>
                </c:pt>
                <c:pt idx="145">
                  <c:v>2734.9653118636656</c:v>
                </c:pt>
                <c:pt idx="146">
                  <c:v>2743.7859603124307</c:v>
                </c:pt>
                <c:pt idx="147">
                  <c:v>2750.8052273762896</c:v>
                </c:pt>
                <c:pt idx="148">
                  <c:v>2755.3429984666345</c:v>
                </c:pt>
                <c:pt idx="149">
                  <c:v>2758.0065311674739</c:v>
                </c:pt>
                <c:pt idx="150">
                  <c:v>2758.7218602884573</c:v>
                </c:pt>
                <c:pt idx="151">
                  <c:v>2756.8424793520917</c:v>
                </c:pt>
                <c:pt idx="152">
                  <c:v>2753.4406579965662</c:v>
                </c:pt>
                <c:pt idx="153">
                  <c:v>2748.2972398916986</c:v>
                </c:pt>
                <c:pt idx="154">
                  <c:v>2740.9260380744345</c:v>
                </c:pt>
                <c:pt idx="155">
                  <c:v>2732.326266543429</c:v>
                </c:pt>
                <c:pt idx="156">
                  <c:v>2721.8619319167301</c:v>
                </c:pt>
                <c:pt idx="157">
                  <c:v>2709.8252642463294</c:v>
                </c:pt>
                <c:pt idx="158">
                  <c:v>2696.7698518885923</c:v>
                </c:pt>
                <c:pt idx="159">
                  <c:v>2681.7868459786587</c:v>
                </c:pt>
                <c:pt idx="160">
                  <c:v>2666.0737304268873</c:v>
                </c:pt>
                <c:pt idx="161">
                  <c:v>2648.6360836412982</c:v>
                </c:pt>
                <c:pt idx="162">
                  <c:v>2630.524822177952</c:v>
                </c:pt>
                <c:pt idx="163">
                  <c:v>2611.1424641116696</c:v>
                </c:pt>
                <c:pt idx="164">
                  <c:v>2590.4706401840699</c:v>
                </c:pt>
                <c:pt idx="165">
                  <c:v>2569.4815907215984</c:v>
                </c:pt>
                <c:pt idx="166">
                  <c:v>2547.2539532656078</c:v>
                </c:pt>
                <c:pt idx="167">
                  <c:v>2524.5117408625938</c:v>
                </c:pt>
                <c:pt idx="168">
                  <c:v>2501.0902570265475</c:v>
                </c:pt>
                <c:pt idx="169">
                  <c:v>2476.8083893812664</c:v>
                </c:pt>
                <c:pt idx="170">
                  <c:v>2451.7890769961673</c:v>
                </c:pt>
                <c:pt idx="171">
                  <c:v>2426.2522336672237</c:v>
                </c:pt>
                <c:pt idx="172">
                  <c:v>2400.2295153247605</c:v>
                </c:pt>
                <c:pt idx="173">
                  <c:v>2373.8453953829362</c:v>
                </c:pt>
                <c:pt idx="174">
                  <c:v>2346.764301745668</c:v>
                </c:pt>
                <c:pt idx="175">
                  <c:v>2319.3853694079876</c:v>
                </c:pt>
                <c:pt idx="176">
                  <c:v>2291.782331812301</c:v>
                </c:pt>
                <c:pt idx="177">
                  <c:v>2263.7041912042937</c:v>
                </c:pt>
                <c:pt idx="178">
                  <c:v>2235.6483538517723</c:v>
                </c:pt>
                <c:pt idx="179">
                  <c:v>2206.9603235161435</c:v>
                </c:pt>
                <c:pt idx="180">
                  <c:v>2177.9018686923146</c:v>
                </c:pt>
                <c:pt idx="181">
                  <c:v>2149.0864757692657</c:v>
                </c:pt>
                <c:pt idx="182">
                  <c:v>2120.2366394359433</c:v>
                </c:pt>
                <c:pt idx="183">
                  <c:v>2090.9241614459957</c:v>
                </c:pt>
                <c:pt idx="184">
                  <c:v>2061.4492119514189</c:v>
                </c:pt>
                <c:pt idx="185">
                  <c:v>2032.3756318520725</c:v>
                </c:pt>
                <c:pt idx="186">
                  <c:v>2002.4985313732425</c:v>
                </c:pt>
                <c:pt idx="187">
                  <c:v>1973.3920318270084</c:v>
                </c:pt>
                <c:pt idx="188">
                  <c:v>1943.502325755084</c:v>
                </c:pt>
                <c:pt idx="189">
                  <c:v>1914.3507010053693</c:v>
                </c:pt>
                <c:pt idx="190">
                  <c:v>1884.8938959216389</c:v>
                </c:pt>
                <c:pt idx="191">
                  <c:v>1855.5400512451836</c:v>
                </c:pt>
                <c:pt idx="192">
                  <c:v>1825.8011219428117</c:v>
                </c:pt>
                <c:pt idx="193">
                  <c:v>1797.1214380618683</c:v>
                </c:pt>
                <c:pt idx="194">
                  <c:v>1768.0547492790092</c:v>
                </c:pt>
                <c:pt idx="195">
                  <c:v>1738.9730627674749</c:v>
                </c:pt>
                <c:pt idx="196">
                  <c:v>1710.2816679069431</c:v>
                </c:pt>
                <c:pt idx="197">
                  <c:v>1681.6467238091341</c:v>
                </c:pt>
                <c:pt idx="198">
                  <c:v>1653.077899104542</c:v>
                </c:pt>
                <c:pt idx="199">
                  <c:v>1624.7189035361371</c:v>
                </c:pt>
                <c:pt idx="200">
                  <c:v>1596.5508982986503</c:v>
                </c:pt>
                <c:pt idx="201">
                  <c:v>1568.8338922030514</c:v>
                </c:pt>
                <c:pt idx="202">
                  <c:v>1540.457821916752</c:v>
                </c:pt>
                <c:pt idx="203">
                  <c:v>1513.4255297799168</c:v>
                </c:pt>
                <c:pt idx="204">
                  <c:v>1486.0950837716425</c:v>
                </c:pt>
                <c:pt idx="205">
                  <c:v>1458.759698690083</c:v>
                </c:pt>
                <c:pt idx="206">
                  <c:v>1431.6336010539349</c:v>
                </c:pt>
                <c:pt idx="207">
                  <c:v>1405.3603625990081</c:v>
                </c:pt>
                <c:pt idx="208">
                  <c:v>1378.8156454734576</c:v>
                </c:pt>
                <c:pt idx="209">
                  <c:v>1352.4763097941086</c:v>
                </c:pt>
                <c:pt idx="210">
                  <c:v>1326.5127578944762</c:v>
                </c:pt>
                <c:pt idx="211">
                  <c:v>1300.7460502120869</c:v>
                </c:pt>
                <c:pt idx="212">
                  <c:v>1274.9098992312086</c:v>
                </c:pt>
                <c:pt idx="213">
                  <c:v>1249.5497986598652</c:v>
                </c:pt>
                <c:pt idx="214">
                  <c:v>1224.4024655814762</c:v>
                </c:pt>
                <c:pt idx="215">
                  <c:v>1199.8199068195454</c:v>
                </c:pt>
                <c:pt idx="216">
                  <c:v>1174.9155446265615</c:v>
                </c:pt>
                <c:pt idx="217">
                  <c:v>1150.666369063088</c:v>
                </c:pt>
                <c:pt idx="218">
                  <c:v>1126.3461361235729</c:v>
                </c:pt>
                <c:pt idx="219">
                  <c:v>1102.414247149374</c:v>
                </c:pt>
                <c:pt idx="220">
                  <c:v>1078.5741725277423</c:v>
                </c:pt>
                <c:pt idx="221">
                  <c:v>1055.8153885191107</c:v>
                </c:pt>
                <c:pt idx="222">
                  <c:v>1032.6175051531375</c:v>
                </c:pt>
                <c:pt idx="223">
                  <c:v>1009.7313691360617</c:v>
                </c:pt>
                <c:pt idx="224">
                  <c:v>987.61570494952093</c:v>
                </c:pt>
                <c:pt idx="225">
                  <c:v>965.36982929876478</c:v>
                </c:pt>
                <c:pt idx="226">
                  <c:v>943.70182979843344</c:v>
                </c:pt>
                <c:pt idx="227">
                  <c:v>921.94213334982953</c:v>
                </c:pt>
                <c:pt idx="228">
                  <c:v>901.07553551669287</c:v>
                </c:pt>
                <c:pt idx="229">
                  <c:v>880.65433968039258</c:v>
                </c:pt>
                <c:pt idx="230">
                  <c:v>860.26009507087304</c:v>
                </c:pt>
                <c:pt idx="231">
                  <c:v>840.61588677101065</c:v>
                </c:pt>
                <c:pt idx="232">
                  <c:v>821.51770821137916</c:v>
                </c:pt>
                <c:pt idx="233">
                  <c:v>802.40964029271504</c:v>
                </c:pt>
                <c:pt idx="234">
                  <c:v>784.58992207379572</c:v>
                </c:pt>
                <c:pt idx="235">
                  <c:v>766.46080494862326</c:v>
                </c:pt>
                <c:pt idx="236">
                  <c:v>749.33365962199571</c:v>
                </c:pt>
                <c:pt idx="237">
                  <c:v>732.67680884977108</c:v>
                </c:pt>
                <c:pt idx="238">
                  <c:v>716.55083781525127</c:v>
                </c:pt>
                <c:pt idx="239">
                  <c:v>701.03020551286261</c:v>
                </c:pt>
                <c:pt idx="240">
                  <c:v>686.73854811173442</c:v>
                </c:pt>
                <c:pt idx="241">
                  <c:v>672.35686829101678</c:v>
                </c:pt>
                <c:pt idx="242">
                  <c:v>659.13100971022766</c:v>
                </c:pt>
                <c:pt idx="243">
                  <c:v>646.1807684637688</c:v>
                </c:pt>
                <c:pt idx="244">
                  <c:v>633.80043602984711</c:v>
                </c:pt>
                <c:pt idx="245">
                  <c:v>622.25624301484334</c:v>
                </c:pt>
                <c:pt idx="246">
                  <c:v>611.48518917169395</c:v>
                </c:pt>
                <c:pt idx="247">
                  <c:v>601.19607626817833</c:v>
                </c:pt>
                <c:pt idx="248">
                  <c:v>591.50633089404732</c:v>
                </c:pt>
                <c:pt idx="249">
                  <c:v>582.11060305627382</c:v>
                </c:pt>
                <c:pt idx="250">
                  <c:v>573.9418293512017</c:v>
                </c:pt>
                <c:pt idx="251">
                  <c:v>565.6736947274685</c:v>
                </c:pt>
                <c:pt idx="252">
                  <c:v>558.17475762767174</c:v>
                </c:pt>
                <c:pt idx="253">
                  <c:v>550.95521529497512</c:v>
                </c:pt>
                <c:pt idx="254">
                  <c:v>544.49489434987515</c:v>
                </c:pt>
                <c:pt idx="255">
                  <c:v>538.72954383203376</c:v>
                </c:pt>
                <c:pt idx="256">
                  <c:v>532.61572493171661</c:v>
                </c:pt>
                <c:pt idx="257">
                  <c:v>527.83851961672701</c:v>
                </c:pt>
                <c:pt idx="258">
                  <c:v>523.22481401355969</c:v>
                </c:pt>
                <c:pt idx="259">
                  <c:v>518.81097970112182</c:v>
                </c:pt>
                <c:pt idx="260">
                  <c:v>514.57327735787146</c:v>
                </c:pt>
                <c:pt idx="261">
                  <c:v>511.15133559238114</c:v>
                </c:pt>
                <c:pt idx="262">
                  <c:v>508.13534210636209</c:v>
                </c:pt>
                <c:pt idx="263">
                  <c:v>505.37375586501298</c:v>
                </c:pt>
                <c:pt idx="264">
                  <c:v>502.78544516295943</c:v>
                </c:pt>
                <c:pt idx="265">
                  <c:v>500.55574666235924</c:v>
                </c:pt>
                <c:pt idx="266">
                  <c:v>498.95849185313199</c:v>
                </c:pt>
                <c:pt idx="267">
                  <c:v>497.49270833828911</c:v>
                </c:pt>
                <c:pt idx="268">
                  <c:v>496.30891216980945</c:v>
                </c:pt>
                <c:pt idx="269">
                  <c:v>495.27681665196377</c:v>
                </c:pt>
                <c:pt idx="270">
                  <c:v>494.65802948481883</c:v>
                </c:pt>
                <c:pt idx="271">
                  <c:v>494.13211791964608</c:v>
                </c:pt>
                <c:pt idx="272">
                  <c:v>494.36928043044077</c:v>
                </c:pt>
                <c:pt idx="273">
                  <c:v>493.93138878269269</c:v>
                </c:pt>
                <c:pt idx="274">
                  <c:v>494.48929565747881</c:v>
                </c:pt>
                <c:pt idx="275">
                  <c:v>494.86774416717077</c:v>
                </c:pt>
                <c:pt idx="276">
                  <c:v>495.07301005346875</c:v>
                </c:pt>
                <c:pt idx="277">
                  <c:v>495.9413303937605</c:v>
                </c:pt>
                <c:pt idx="278">
                  <c:v>496.96261376212681</c:v>
                </c:pt>
                <c:pt idx="279">
                  <c:v>498.03730084881556</c:v>
                </c:pt>
                <c:pt idx="280">
                  <c:v>499.35013518436654</c:v>
                </c:pt>
                <c:pt idx="281">
                  <c:v>500.28346762013024</c:v>
                </c:pt>
                <c:pt idx="282">
                  <c:v>501.56468477826991</c:v>
                </c:pt>
                <c:pt idx="283">
                  <c:v>502.74283303905599</c:v>
                </c:pt>
                <c:pt idx="284">
                  <c:v>504.29164077283554</c:v>
                </c:pt>
                <c:pt idx="285">
                  <c:v>505.66375965720135</c:v>
                </c:pt>
                <c:pt idx="286">
                  <c:v>507.16518210807448</c:v>
                </c:pt>
                <c:pt idx="287">
                  <c:v>508.11837860989669</c:v>
                </c:pt>
                <c:pt idx="288">
                  <c:v>509.67318673035209</c:v>
                </c:pt>
                <c:pt idx="289">
                  <c:v>511.01782659557745</c:v>
                </c:pt>
                <c:pt idx="290">
                  <c:v>512.60208150920857</c:v>
                </c:pt>
                <c:pt idx="291">
                  <c:v>514.06863260271973</c:v>
                </c:pt>
                <c:pt idx="292">
                  <c:v>515.37065747191389</c:v>
                </c:pt>
                <c:pt idx="293">
                  <c:v>516.61065848984424</c:v>
                </c:pt>
                <c:pt idx="294">
                  <c:v>518.62765374986498</c:v>
                </c:pt>
                <c:pt idx="295">
                  <c:v>519.75941555286704</c:v>
                </c:pt>
                <c:pt idx="296">
                  <c:v>521.00479205056752</c:v>
                </c:pt>
                <c:pt idx="297">
                  <c:v>522.6731423887685</c:v>
                </c:pt>
                <c:pt idx="298">
                  <c:v>524.27314574434206</c:v>
                </c:pt>
                <c:pt idx="299">
                  <c:v>525.7132479352025</c:v>
                </c:pt>
                <c:pt idx="300">
                  <c:v>527.08798391205983</c:v>
                </c:pt>
                <c:pt idx="301">
                  <c:v>528.77072813161055</c:v>
                </c:pt>
                <c:pt idx="302">
                  <c:v>530.2656425495735</c:v>
                </c:pt>
                <c:pt idx="303">
                  <c:v>531.75735505719581</c:v>
                </c:pt>
                <c:pt idx="304">
                  <c:v>533.6026498513553</c:v>
                </c:pt>
                <c:pt idx="305">
                  <c:v>535.54113991580425</c:v>
                </c:pt>
                <c:pt idx="306">
                  <c:v>537.13851349221977</c:v>
                </c:pt>
                <c:pt idx="307">
                  <c:v>538.85659559070155</c:v>
                </c:pt>
                <c:pt idx="308">
                  <c:v>540.75718988487824</c:v>
                </c:pt>
                <c:pt idx="309">
                  <c:v>542.73981248130701</c:v>
                </c:pt>
                <c:pt idx="310">
                  <c:v>544.86049145374363</c:v>
                </c:pt>
                <c:pt idx="311">
                  <c:v>546.73531984835893</c:v>
                </c:pt>
                <c:pt idx="312">
                  <c:v>549.09386943333391</c:v>
                </c:pt>
                <c:pt idx="313">
                  <c:v>551.30734959292874</c:v>
                </c:pt>
                <c:pt idx="314">
                  <c:v>553.76066328892023</c:v>
                </c:pt>
                <c:pt idx="315">
                  <c:v>556.33296645996552</c:v>
                </c:pt>
                <c:pt idx="316">
                  <c:v>558.8053008684542</c:v>
                </c:pt>
                <c:pt idx="317">
                  <c:v>561.71617743374361</c:v>
                </c:pt>
                <c:pt idx="318">
                  <c:v>564.25371679072362</c:v>
                </c:pt>
                <c:pt idx="319">
                  <c:v>567.17112584060567</c:v>
                </c:pt>
                <c:pt idx="320">
                  <c:v>570.26571302619539</c:v>
                </c:pt>
                <c:pt idx="321">
                  <c:v>573.30040920339604</c:v>
                </c:pt>
                <c:pt idx="322">
                  <c:v>576.67567011449717</c:v>
                </c:pt>
                <c:pt idx="323">
                  <c:v>580.02881253094279</c:v>
                </c:pt>
                <c:pt idx="324">
                  <c:v>583.40815811903599</c:v>
                </c:pt>
                <c:pt idx="325">
                  <c:v>586.95470913261056</c:v>
                </c:pt>
                <c:pt idx="326">
                  <c:v>590.49907127032009</c:v>
                </c:pt>
                <c:pt idx="327">
                  <c:v>594.78651646641015</c:v>
                </c:pt>
                <c:pt idx="328">
                  <c:v>598.14971763645667</c:v>
                </c:pt>
                <c:pt idx="329">
                  <c:v>602.70528633454933</c:v>
                </c:pt>
                <c:pt idx="330">
                  <c:v>607.07612221424529</c:v>
                </c:pt>
                <c:pt idx="331">
                  <c:v>611.67968487616679</c:v>
                </c:pt>
                <c:pt idx="332">
                  <c:v>616.47580434405143</c:v>
                </c:pt>
                <c:pt idx="333">
                  <c:v>621.2214630072549</c:v>
                </c:pt>
                <c:pt idx="334">
                  <c:v>626.44679706671991</c:v>
                </c:pt>
                <c:pt idx="335">
                  <c:v>631.69473383711818</c:v>
                </c:pt>
                <c:pt idx="336">
                  <c:v>637.25773493618749</c:v>
                </c:pt>
                <c:pt idx="337">
                  <c:v>643.2142543676141</c:v>
                </c:pt>
                <c:pt idx="338">
                  <c:v>649.11503277057943</c:v>
                </c:pt>
                <c:pt idx="339">
                  <c:v>655.25693941943621</c:v>
                </c:pt>
                <c:pt idx="340">
                  <c:v>661.89920686752339</c:v>
                </c:pt>
                <c:pt idx="341">
                  <c:v>668.76195591106853</c:v>
                </c:pt>
                <c:pt idx="342">
                  <c:v>675.62308047940905</c:v>
                </c:pt>
                <c:pt idx="343">
                  <c:v>682.79543329010346</c:v>
                </c:pt>
                <c:pt idx="344">
                  <c:v>690.27229488842022</c:v>
                </c:pt>
                <c:pt idx="345">
                  <c:v>698.23042524422704</c:v>
                </c:pt>
                <c:pt idx="346">
                  <c:v>706.02251083315673</c:v>
                </c:pt>
                <c:pt idx="347">
                  <c:v>714.44131601594904</c:v>
                </c:pt>
                <c:pt idx="348">
                  <c:v>723.05298784606828</c:v>
                </c:pt>
                <c:pt idx="349">
                  <c:v>731.99001923545336</c:v>
                </c:pt>
                <c:pt idx="350">
                  <c:v>741.02498509749523</c:v>
                </c:pt>
                <c:pt idx="351">
                  <c:v>750.48614116645069</c:v>
                </c:pt>
                <c:pt idx="352">
                  <c:v>760.10284793180972</c:v>
                </c:pt>
                <c:pt idx="353">
                  <c:v>770.45071394902357</c:v>
                </c:pt>
                <c:pt idx="354">
                  <c:v>780.23587452709057</c:v>
                </c:pt>
                <c:pt idx="355">
                  <c:v>790.77796297500561</c:v>
                </c:pt>
                <c:pt idx="356">
                  <c:v>801.67326160327957</c:v>
                </c:pt>
                <c:pt idx="357">
                  <c:v>813.21371608675497</c:v>
                </c:pt>
                <c:pt idx="358">
                  <c:v>824.392027823935</c:v>
                </c:pt>
                <c:pt idx="359">
                  <c:v>836.27041392432739</c:v>
                </c:pt>
                <c:pt idx="360">
                  <c:v>848.3272837724661</c:v>
                </c:pt>
                <c:pt idx="361">
                  <c:v>859.95000974608263</c:v>
                </c:pt>
                <c:pt idx="362">
                  <c:v>872.54725310309891</c:v>
                </c:pt>
                <c:pt idx="363">
                  <c:v>885.40261370527378</c:v>
                </c:pt>
                <c:pt idx="364">
                  <c:v>898.32799018296555</c:v>
                </c:pt>
                <c:pt idx="365">
                  <c:v>911.58845797761023</c:v>
                </c:pt>
                <c:pt idx="366">
                  <c:v>924.87443177454543</c:v>
                </c:pt>
                <c:pt idx="367">
                  <c:v>938.5827681525102</c:v>
                </c:pt>
                <c:pt idx="368">
                  <c:v>952.45557172849362</c:v>
                </c:pt>
                <c:pt idx="369">
                  <c:v>966.30138459126738</c:v>
                </c:pt>
                <c:pt idx="370">
                  <c:v>980.93125846391183</c:v>
                </c:pt>
                <c:pt idx="371">
                  <c:v>994.53915851672218</c:v>
                </c:pt>
                <c:pt idx="372">
                  <c:v>1008.2981080869895</c:v>
                </c:pt>
                <c:pt idx="373">
                  <c:v>1021.7466852971955</c:v>
                </c:pt>
                <c:pt idx="374">
                  <c:v>1035.0863074057443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8F-4B46-88E9-5236E4195FB0}"/>
            </c:ext>
          </c:extLst>
        </c:ser>
        <c:ser>
          <c:idx val="2"/>
          <c:order val="2"/>
          <c:tx>
            <c:strRef>
              <c:f>Sheet1!$V$3</c:f>
              <c:strCache>
                <c:ptCount val="1"/>
                <c:pt idx="0">
                  <c:v>Pessimistic (95th %tile)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Sheet1!$S$4:$S$378</c:f>
              <c:numCache>
                <c:formatCode>m/d/yy;@</c:formatCode>
                <c:ptCount val="375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</c:numCache>
            </c:numRef>
          </c:cat>
          <c:val>
            <c:numRef>
              <c:f>Sheet1!$V$4:$V$378</c:f>
              <c:numCache>
                <c:formatCode>0.0</c:formatCode>
                <c:ptCount val="375"/>
                <c:pt idx="0">
                  <c:v>650.44987642211731</c:v>
                </c:pt>
                <c:pt idx="1">
                  <c:v>655.21234736874828</c:v>
                </c:pt>
                <c:pt idx="2">
                  <c:v>659.78035582119912</c:v>
                </c:pt>
                <c:pt idx="3">
                  <c:v>664.20310893169255</c:v>
                </c:pt>
                <c:pt idx="4">
                  <c:v>669.07454704646227</c:v>
                </c:pt>
                <c:pt idx="5">
                  <c:v>673.95900473170491</c:v>
                </c:pt>
                <c:pt idx="6">
                  <c:v>679.56607397246944</c:v>
                </c:pt>
                <c:pt idx="7">
                  <c:v>684.60259811100184</c:v>
                </c:pt>
                <c:pt idx="8">
                  <c:v>689.90178736406904</c:v>
                </c:pt>
                <c:pt idx="9">
                  <c:v>695.86747671065484</c:v>
                </c:pt>
                <c:pt idx="10">
                  <c:v>701.40567197286373</c:v>
                </c:pt>
                <c:pt idx="11">
                  <c:v>707.75316283603956</c:v>
                </c:pt>
                <c:pt idx="12">
                  <c:v>712.51891143710748</c:v>
                </c:pt>
                <c:pt idx="13">
                  <c:v>719.48539932831795</c:v>
                </c:pt>
                <c:pt idx="14">
                  <c:v>725.25360635665618</c:v>
                </c:pt>
                <c:pt idx="15">
                  <c:v>732.16155418974154</c:v>
                </c:pt>
                <c:pt idx="16">
                  <c:v>738.76387104111177</c:v>
                </c:pt>
                <c:pt idx="17">
                  <c:v>745.33167432738594</c:v>
                </c:pt>
                <c:pt idx="18">
                  <c:v>751.81552994334493</c:v>
                </c:pt>
                <c:pt idx="19">
                  <c:v>758.91171722344245</c:v>
                </c:pt>
                <c:pt idx="20">
                  <c:v>765.97068198082354</c:v>
                </c:pt>
                <c:pt idx="21">
                  <c:v>773.15535229134275</c:v>
                </c:pt>
                <c:pt idx="22">
                  <c:v>780.50909256133025</c:v>
                </c:pt>
                <c:pt idx="23">
                  <c:v>787.66550033406145</c:v>
                </c:pt>
                <c:pt idx="24">
                  <c:v>795.72386966247655</c:v>
                </c:pt>
                <c:pt idx="25">
                  <c:v>803.76702351795223</c:v>
                </c:pt>
                <c:pt idx="26">
                  <c:v>811.46641562324544</c:v>
                </c:pt>
                <c:pt idx="27">
                  <c:v>819.66285474617564</c:v>
                </c:pt>
                <c:pt idx="28">
                  <c:v>828.16353313496256</c:v>
                </c:pt>
                <c:pt idx="29">
                  <c:v>836.65564629799621</c:v>
                </c:pt>
                <c:pt idx="30">
                  <c:v>845.04102408078074</c:v>
                </c:pt>
                <c:pt idx="31">
                  <c:v>853.86023487945602</c:v>
                </c:pt>
                <c:pt idx="32">
                  <c:v>862.9391700061559</c:v>
                </c:pt>
                <c:pt idx="33">
                  <c:v>871.9171133333856</c:v>
                </c:pt>
                <c:pt idx="34">
                  <c:v>880.81065815278134</c:v>
                </c:pt>
                <c:pt idx="35">
                  <c:v>890.54796822427704</c:v>
                </c:pt>
                <c:pt idx="36">
                  <c:v>899.37311744387353</c:v>
                </c:pt>
                <c:pt idx="37">
                  <c:v>909.46183084954532</c:v>
                </c:pt>
                <c:pt idx="38">
                  <c:v>920.02423551318691</c:v>
                </c:pt>
                <c:pt idx="39">
                  <c:v>929.74023288169678</c:v>
                </c:pt>
                <c:pt idx="40">
                  <c:v>939.87853348706437</c:v>
                </c:pt>
                <c:pt idx="41">
                  <c:v>949.90914120906791</c:v>
                </c:pt>
                <c:pt idx="42">
                  <c:v>961.01912448044857</c:v>
                </c:pt>
                <c:pt idx="43">
                  <c:v>971.87245589502061</c:v>
                </c:pt>
                <c:pt idx="44">
                  <c:v>982.33744662351728</c:v>
                </c:pt>
                <c:pt idx="45">
                  <c:v>993.87131085182818</c:v>
                </c:pt>
                <c:pt idx="46">
                  <c:v>1004.6316377530452</c:v>
                </c:pt>
                <c:pt idx="47">
                  <c:v>1016.7231157178144</c:v>
                </c:pt>
                <c:pt idx="48">
                  <c:v>1028.0241021603308</c:v>
                </c:pt>
                <c:pt idx="49">
                  <c:v>1039.7737153241681</c:v>
                </c:pt>
                <c:pt idx="50">
                  <c:v>1052.1547445165345</c:v>
                </c:pt>
                <c:pt idx="51">
                  <c:v>1064.2844379010924</c:v>
                </c:pt>
                <c:pt idx="52">
                  <c:v>1076.4548902573854</c:v>
                </c:pt>
                <c:pt idx="53">
                  <c:v>1088.9370427596195</c:v>
                </c:pt>
                <c:pt idx="54">
                  <c:v>1101.7894095251334</c:v>
                </c:pt>
                <c:pt idx="55">
                  <c:v>1115.322567839354</c:v>
                </c:pt>
                <c:pt idx="56">
                  <c:v>1127.7976660403892</c:v>
                </c:pt>
                <c:pt idx="57">
                  <c:v>1141.690732274968</c:v>
                </c:pt>
                <c:pt idx="58">
                  <c:v>1155.343840636875</c:v>
                </c:pt>
                <c:pt idx="59">
                  <c:v>1168.9313307286247</c:v>
                </c:pt>
                <c:pt idx="60">
                  <c:v>1183.0062232712335</c:v>
                </c:pt>
                <c:pt idx="61">
                  <c:v>1197.0367816956323</c:v>
                </c:pt>
                <c:pt idx="62">
                  <c:v>1211.4786769866382</c:v>
                </c:pt>
                <c:pt idx="63">
                  <c:v>1226.402285856198</c:v>
                </c:pt>
                <c:pt idx="64">
                  <c:v>1241.0895120017963</c:v>
                </c:pt>
                <c:pt idx="65">
                  <c:v>1255.8195580284248</c:v>
                </c:pt>
                <c:pt idx="66">
                  <c:v>1271.6096287425128</c:v>
                </c:pt>
                <c:pt idx="67">
                  <c:v>1287.1844910438547</c:v>
                </c:pt>
                <c:pt idx="68">
                  <c:v>1302.4245424757198</c:v>
                </c:pt>
                <c:pt idx="69">
                  <c:v>1318.2524474953818</c:v>
                </c:pt>
                <c:pt idx="70">
                  <c:v>1334.6243858566074</c:v>
                </c:pt>
                <c:pt idx="71">
                  <c:v>1351.3391100238755</c:v>
                </c:pt>
                <c:pt idx="72">
                  <c:v>1367.8182968544843</c:v>
                </c:pt>
                <c:pt idx="73">
                  <c:v>1384.5095938439445</c:v>
                </c:pt>
                <c:pt idx="74">
                  <c:v>1401.7937755541163</c:v>
                </c:pt>
                <c:pt idx="75">
                  <c:v>1419.2819804180294</c:v>
                </c:pt>
                <c:pt idx="76">
                  <c:v>1436.2125131813921</c:v>
                </c:pt>
                <c:pt idx="77">
                  <c:v>1454.3980304339473</c:v>
                </c:pt>
                <c:pt idx="78">
                  <c:v>1472.2871115848936</c:v>
                </c:pt>
                <c:pt idx="79">
                  <c:v>1490.5475071614799</c:v>
                </c:pt>
                <c:pt idx="80">
                  <c:v>1509.054737995928</c:v>
                </c:pt>
                <c:pt idx="81">
                  <c:v>1527.9482409645364</c:v>
                </c:pt>
                <c:pt idx="82">
                  <c:v>1547.0294087096397</c:v>
                </c:pt>
                <c:pt idx="83">
                  <c:v>1566.3279771299999</c:v>
                </c:pt>
                <c:pt idx="84">
                  <c:v>1585.8104655594184</c:v>
                </c:pt>
                <c:pt idx="85">
                  <c:v>1605.6530758025101</c:v>
                </c:pt>
                <c:pt idx="86">
                  <c:v>1625.1042539905757</c:v>
                </c:pt>
                <c:pt idx="87">
                  <c:v>1645.8985894966559</c:v>
                </c:pt>
                <c:pt idx="88">
                  <c:v>1665.3840410710693</c:v>
                </c:pt>
                <c:pt idx="89">
                  <c:v>1686.6093574433467</c:v>
                </c:pt>
                <c:pt idx="90">
                  <c:v>1707.9906477658503</c:v>
                </c:pt>
                <c:pt idx="91">
                  <c:v>1728.4491923874289</c:v>
                </c:pt>
                <c:pt idx="92">
                  <c:v>1750.5176861142606</c:v>
                </c:pt>
                <c:pt idx="93">
                  <c:v>1771.7357455519357</c:v>
                </c:pt>
                <c:pt idx="94">
                  <c:v>1793.5146102689775</c:v>
                </c:pt>
                <c:pt idx="95">
                  <c:v>1815.618997862887</c:v>
                </c:pt>
                <c:pt idx="96">
                  <c:v>1838.0902627877426</c:v>
                </c:pt>
                <c:pt idx="97">
                  <c:v>1860.6976481646154</c:v>
                </c:pt>
                <c:pt idx="98">
                  <c:v>1883.7276154974636</c:v>
                </c:pt>
                <c:pt idx="99">
                  <c:v>1906.7337260531613</c:v>
                </c:pt>
                <c:pt idx="100">
                  <c:v>1930.3602288799507</c:v>
                </c:pt>
                <c:pt idx="101">
                  <c:v>1954.0239587382757</c:v>
                </c:pt>
                <c:pt idx="102">
                  <c:v>1977.3292422971344</c:v>
                </c:pt>
                <c:pt idx="103">
                  <c:v>2001.6915123310084</c:v>
                </c:pt>
                <c:pt idx="104">
                  <c:v>2026.0069977792245</c:v>
                </c:pt>
                <c:pt idx="105">
                  <c:v>2050.8958271125534</c:v>
                </c:pt>
                <c:pt idx="106">
                  <c:v>2075.9050858667906</c:v>
                </c:pt>
                <c:pt idx="107">
                  <c:v>2100.8019821186444</c:v>
                </c:pt>
                <c:pt idx="108">
                  <c:v>2126.2577160246447</c:v>
                </c:pt>
                <c:pt idx="109">
                  <c:v>2151.790921070598</c:v>
                </c:pt>
                <c:pt idx="110">
                  <c:v>2177.6571566093362</c:v>
                </c:pt>
                <c:pt idx="111">
                  <c:v>2203.9305254636743</c:v>
                </c:pt>
                <c:pt idx="112">
                  <c:v>2229.8698492699614</c:v>
                </c:pt>
                <c:pt idx="113">
                  <c:v>2256.8044533256912</c:v>
                </c:pt>
                <c:pt idx="114">
                  <c:v>2283.9907663399545</c:v>
                </c:pt>
                <c:pt idx="115">
                  <c:v>2311.4637100323844</c:v>
                </c:pt>
                <c:pt idx="116">
                  <c:v>2338.2652037504163</c:v>
                </c:pt>
                <c:pt idx="117">
                  <c:v>2365.4612379169512</c:v>
                </c:pt>
                <c:pt idx="118">
                  <c:v>2393.7230109775364</c:v>
                </c:pt>
                <c:pt idx="119">
                  <c:v>2421.0894527814025</c:v>
                </c:pt>
                <c:pt idx="120">
                  <c:v>2449.2750181593537</c:v>
                </c:pt>
                <c:pt idx="121">
                  <c:v>2477.0941574993185</c:v>
                </c:pt>
                <c:pt idx="122">
                  <c:v>2504.3106107502031</c:v>
                </c:pt>
                <c:pt idx="123">
                  <c:v>2531.4082956919592</c:v>
                </c:pt>
                <c:pt idx="124">
                  <c:v>2558.6941759782853</c:v>
                </c:pt>
                <c:pt idx="125">
                  <c:v>2585.2825920546293</c:v>
                </c:pt>
                <c:pt idx="126">
                  <c:v>2612.2174514079643</c:v>
                </c:pt>
                <c:pt idx="127">
                  <c:v>2638.783254210055</c:v>
                </c:pt>
                <c:pt idx="128">
                  <c:v>2665.2016636620733</c:v>
                </c:pt>
                <c:pt idx="129">
                  <c:v>2690.5105457155873</c:v>
                </c:pt>
                <c:pt idx="130">
                  <c:v>2716.0881005696006</c:v>
                </c:pt>
                <c:pt idx="131">
                  <c:v>2741.4762440839795</c:v>
                </c:pt>
                <c:pt idx="132">
                  <c:v>2765.8648313943372</c:v>
                </c:pt>
                <c:pt idx="133">
                  <c:v>2789.9243782838785</c:v>
                </c:pt>
                <c:pt idx="134">
                  <c:v>2814.1627574162871</c:v>
                </c:pt>
                <c:pt idx="135">
                  <c:v>2837.5216450079224</c:v>
                </c:pt>
                <c:pt idx="136">
                  <c:v>2860.3340622185247</c:v>
                </c:pt>
                <c:pt idx="137">
                  <c:v>2882.7595088736443</c:v>
                </c:pt>
                <c:pt idx="138">
                  <c:v>2904.1439068397935</c:v>
                </c:pt>
                <c:pt idx="139">
                  <c:v>2925.1297266170232</c:v>
                </c:pt>
                <c:pt idx="140">
                  <c:v>2944.96197750586</c:v>
                </c:pt>
                <c:pt idx="141">
                  <c:v>2963.9977468525544</c:v>
                </c:pt>
                <c:pt idx="142">
                  <c:v>2980.3902611146586</c:v>
                </c:pt>
                <c:pt idx="143">
                  <c:v>2996.2817496657085</c:v>
                </c:pt>
                <c:pt idx="144">
                  <c:v>3009.1175266141295</c:v>
                </c:pt>
                <c:pt idx="145">
                  <c:v>3020.4272433418387</c:v>
                </c:pt>
                <c:pt idx="146">
                  <c:v>3029.1358109560492</c:v>
                </c:pt>
                <c:pt idx="147">
                  <c:v>3036.6437091466173</c:v>
                </c:pt>
                <c:pt idx="148">
                  <c:v>3040.6665507695111</c:v>
                </c:pt>
                <c:pt idx="149">
                  <c:v>3043.9425728347505</c:v>
                </c:pt>
                <c:pt idx="150">
                  <c:v>3044.7195236417992</c:v>
                </c:pt>
                <c:pt idx="151">
                  <c:v>3042.4187613289018</c:v>
                </c:pt>
                <c:pt idx="152">
                  <c:v>3038.7133548359507</c:v>
                </c:pt>
                <c:pt idx="153">
                  <c:v>3033.8343963202833</c:v>
                </c:pt>
                <c:pt idx="154">
                  <c:v>3027.1851097256317</c:v>
                </c:pt>
                <c:pt idx="155">
                  <c:v>3017.9716717350793</c:v>
                </c:pt>
                <c:pt idx="156">
                  <c:v>3007.602021332254</c:v>
                </c:pt>
                <c:pt idx="157">
                  <c:v>2995.7215486751857</c:v>
                </c:pt>
                <c:pt idx="158">
                  <c:v>2982.0937514415173</c:v>
                </c:pt>
                <c:pt idx="159">
                  <c:v>2968.124681473827</c:v>
                </c:pt>
                <c:pt idx="160">
                  <c:v>2951.8199029435568</c:v>
                </c:pt>
                <c:pt idx="161">
                  <c:v>2934.482652293354</c:v>
                </c:pt>
                <c:pt idx="162">
                  <c:v>2916.5506943964556</c:v>
                </c:pt>
                <c:pt idx="163">
                  <c:v>2896.8034011130817</c:v>
                </c:pt>
                <c:pt idx="164">
                  <c:v>2876.6285378289035</c:v>
                </c:pt>
                <c:pt idx="165">
                  <c:v>2855.6414675709466</c:v>
                </c:pt>
                <c:pt idx="166">
                  <c:v>2833.2025560892616</c:v>
                </c:pt>
                <c:pt idx="167">
                  <c:v>2810.8351546818667</c:v>
                </c:pt>
                <c:pt idx="168">
                  <c:v>2786.8997447084021</c:v>
                </c:pt>
                <c:pt idx="169">
                  <c:v>2762.4501989900659</c:v>
                </c:pt>
                <c:pt idx="170">
                  <c:v>2737.4797835283398</c:v>
                </c:pt>
                <c:pt idx="171">
                  <c:v>2711.976226008881</c:v>
                </c:pt>
                <c:pt idx="172">
                  <c:v>2685.6751279196501</c:v>
                </c:pt>
                <c:pt idx="173">
                  <c:v>2658.9504356484567</c:v>
                </c:pt>
                <c:pt idx="174">
                  <c:v>2632.1349393094006</c:v>
                </c:pt>
                <c:pt idx="175">
                  <c:v>2605.1157005412265</c:v>
                </c:pt>
                <c:pt idx="176">
                  <c:v>2576.9114581610993</c:v>
                </c:pt>
                <c:pt idx="177">
                  <c:v>2549.3503495255454</c:v>
                </c:pt>
                <c:pt idx="178">
                  <c:v>2520.9266125062791</c:v>
                </c:pt>
                <c:pt idx="179">
                  <c:v>2492.0203557632822</c:v>
                </c:pt>
                <c:pt idx="180">
                  <c:v>2462.8606095316991</c:v>
                </c:pt>
                <c:pt idx="181">
                  <c:v>2433.7042508249492</c:v>
                </c:pt>
                <c:pt idx="182">
                  <c:v>2404.5423467315268</c:v>
                </c:pt>
                <c:pt idx="183">
                  <c:v>2375.3965194431003</c:v>
                </c:pt>
                <c:pt idx="184">
                  <c:v>2345.7684650264587</c:v>
                </c:pt>
                <c:pt idx="185">
                  <c:v>2316.4417804684717</c:v>
                </c:pt>
                <c:pt idx="186">
                  <c:v>2287.1916309085818</c:v>
                </c:pt>
                <c:pt idx="187">
                  <c:v>2257.373704290841</c:v>
                </c:pt>
                <c:pt idx="188">
                  <c:v>2228.0651399137314</c:v>
                </c:pt>
                <c:pt idx="189">
                  <c:v>2198.7343238623203</c:v>
                </c:pt>
                <c:pt idx="190">
                  <c:v>2169.1874118222731</c:v>
                </c:pt>
                <c:pt idx="191">
                  <c:v>2139.2673827680765</c:v>
                </c:pt>
                <c:pt idx="192">
                  <c:v>2110.1961160994974</c:v>
                </c:pt>
                <c:pt idx="193">
                  <c:v>2081.2381438391658</c:v>
                </c:pt>
                <c:pt idx="194">
                  <c:v>2052.1288556105383</c:v>
                </c:pt>
                <c:pt idx="195">
                  <c:v>2023.0706981327044</c:v>
                </c:pt>
                <c:pt idx="196">
                  <c:v>1994.4158135174566</c:v>
                </c:pt>
                <c:pt idx="197">
                  <c:v>1965.647093700306</c:v>
                </c:pt>
                <c:pt idx="198">
                  <c:v>1937.2945425079954</c:v>
                </c:pt>
                <c:pt idx="199">
                  <c:v>1908.7441692380248</c:v>
                </c:pt>
                <c:pt idx="200">
                  <c:v>1880.8389947102064</c:v>
                </c:pt>
                <c:pt idx="201">
                  <c:v>1852.7909819406225</c:v>
                </c:pt>
                <c:pt idx="202">
                  <c:v>1824.3632671598302</c:v>
                </c:pt>
                <c:pt idx="203">
                  <c:v>1797.6981464184514</c:v>
                </c:pt>
                <c:pt idx="204">
                  <c:v>1770.7844668650484</c:v>
                </c:pt>
                <c:pt idx="205">
                  <c:v>1742.994359107342</c:v>
                </c:pt>
                <c:pt idx="206">
                  <c:v>1716.1368608324992</c:v>
                </c:pt>
                <c:pt idx="207">
                  <c:v>1689.0466778716923</c:v>
                </c:pt>
                <c:pt idx="208">
                  <c:v>1662.9627197832322</c:v>
                </c:pt>
                <c:pt idx="209">
                  <c:v>1637.3109010243463</c:v>
                </c:pt>
                <c:pt idx="210">
                  <c:v>1610.663270025063</c:v>
                </c:pt>
                <c:pt idx="211">
                  <c:v>1585.1793586066076</c:v>
                </c:pt>
                <c:pt idx="212">
                  <c:v>1558.9447737690259</c:v>
                </c:pt>
                <c:pt idx="213">
                  <c:v>1533.541586131025</c:v>
                </c:pt>
                <c:pt idx="214">
                  <c:v>1508.5230734158176</c:v>
                </c:pt>
                <c:pt idx="215">
                  <c:v>1483.9390374469417</c:v>
                </c:pt>
                <c:pt idx="216">
                  <c:v>1459.2864301577354</c:v>
                </c:pt>
                <c:pt idx="217">
                  <c:v>1434.3211288103075</c:v>
                </c:pt>
                <c:pt idx="218">
                  <c:v>1410.5867142970828</c:v>
                </c:pt>
                <c:pt idx="219">
                  <c:v>1387.1245418159326</c:v>
                </c:pt>
                <c:pt idx="220">
                  <c:v>1363.4059837424427</c:v>
                </c:pt>
                <c:pt idx="221">
                  <c:v>1339.7433572767527</c:v>
                </c:pt>
                <c:pt idx="222">
                  <c:v>1316.8024339980034</c:v>
                </c:pt>
                <c:pt idx="223">
                  <c:v>1294.5056942360636</c:v>
                </c:pt>
                <c:pt idx="224">
                  <c:v>1272.2850136223594</c:v>
                </c:pt>
                <c:pt idx="225">
                  <c:v>1249.5184680369132</c:v>
                </c:pt>
                <c:pt idx="226">
                  <c:v>1227.607210846063</c:v>
                </c:pt>
                <c:pt idx="227">
                  <c:v>1206.7645105618817</c:v>
                </c:pt>
                <c:pt idx="228">
                  <c:v>1185.2655386566939</c:v>
                </c:pt>
                <c:pt idx="229">
                  <c:v>1164.2980101755702</c:v>
                </c:pt>
                <c:pt idx="230">
                  <c:v>1144.4831448747743</c:v>
                </c:pt>
                <c:pt idx="231">
                  <c:v>1124.6816115473118</c:v>
                </c:pt>
                <c:pt idx="232">
                  <c:v>1105.714573659053</c:v>
                </c:pt>
                <c:pt idx="233">
                  <c:v>1086.8833904730677</c:v>
                </c:pt>
                <c:pt idx="234">
                  <c:v>1068.4523747063731</c:v>
                </c:pt>
                <c:pt idx="235">
                  <c:v>1050.3074421364895</c:v>
                </c:pt>
                <c:pt idx="236">
                  <c:v>1033.3722174046438</c:v>
                </c:pt>
                <c:pt idx="237">
                  <c:v>1016.667605229509</c:v>
                </c:pt>
                <c:pt idx="238">
                  <c:v>1000.6619186865532</c:v>
                </c:pt>
                <c:pt idx="239">
                  <c:v>985.75721248247703</c:v>
                </c:pt>
                <c:pt idx="240">
                  <c:v>970.64182216224924</c:v>
                </c:pt>
                <c:pt idx="241">
                  <c:v>956.26178490893597</c:v>
                </c:pt>
                <c:pt idx="242">
                  <c:v>942.49859716599394</c:v>
                </c:pt>
                <c:pt idx="243">
                  <c:v>929.37388059480895</c:v>
                </c:pt>
                <c:pt idx="244">
                  <c:v>917.78196502402727</c:v>
                </c:pt>
                <c:pt idx="245">
                  <c:v>905.84745471580243</c:v>
                </c:pt>
                <c:pt idx="246">
                  <c:v>895.49853545636279</c:v>
                </c:pt>
                <c:pt idx="247">
                  <c:v>885.0661783168249</c:v>
                </c:pt>
                <c:pt idx="248">
                  <c:v>875.04522001329747</c:v>
                </c:pt>
                <c:pt idx="249">
                  <c:v>866.01428078860033</c:v>
                </c:pt>
                <c:pt idx="250">
                  <c:v>857.25050567395351</c:v>
                </c:pt>
                <c:pt idx="251">
                  <c:v>849.37247027409876</c:v>
                </c:pt>
                <c:pt idx="252">
                  <c:v>841.63219716704225</c:v>
                </c:pt>
                <c:pt idx="253">
                  <c:v>834.82125811475771</c:v>
                </c:pt>
                <c:pt idx="254">
                  <c:v>828.50912489731115</c:v>
                </c:pt>
                <c:pt idx="255">
                  <c:v>821.79183135997675</c:v>
                </c:pt>
                <c:pt idx="256">
                  <c:v>816.71043499198288</c:v>
                </c:pt>
                <c:pt idx="257">
                  <c:v>811.69809543716121</c:v>
                </c:pt>
                <c:pt idx="258">
                  <c:v>806.87700979522515</c:v>
                </c:pt>
                <c:pt idx="259">
                  <c:v>802.67024778828295</c:v>
                </c:pt>
                <c:pt idx="260">
                  <c:v>798.55354025611211</c:v>
                </c:pt>
                <c:pt idx="261">
                  <c:v>795.14101163248927</c:v>
                </c:pt>
                <c:pt idx="262">
                  <c:v>792.13970192022043</c:v>
                </c:pt>
                <c:pt idx="263">
                  <c:v>789.24180170024272</c:v>
                </c:pt>
                <c:pt idx="264">
                  <c:v>787.03011617082007</c:v>
                </c:pt>
                <c:pt idx="265">
                  <c:v>784.91203398535902</c:v>
                </c:pt>
                <c:pt idx="266">
                  <c:v>782.91265065068797</c:v>
                </c:pt>
                <c:pt idx="267">
                  <c:v>781.24048295868522</c:v>
                </c:pt>
                <c:pt idx="268">
                  <c:v>779.98152203441578</c:v>
                </c:pt>
                <c:pt idx="269">
                  <c:v>779.07896991762334</c:v>
                </c:pt>
                <c:pt idx="270">
                  <c:v>778.5643919151297</c:v>
                </c:pt>
                <c:pt idx="271">
                  <c:v>778.03681049593797</c:v>
                </c:pt>
                <c:pt idx="272">
                  <c:v>777.74975102039741</c:v>
                </c:pt>
                <c:pt idx="273">
                  <c:v>778.15152328759837</c:v>
                </c:pt>
                <c:pt idx="274">
                  <c:v>778.42818465914195</c:v>
                </c:pt>
                <c:pt idx="275">
                  <c:v>778.90392760998907</c:v>
                </c:pt>
                <c:pt idx="276">
                  <c:v>779.43312599300225</c:v>
                </c:pt>
                <c:pt idx="277">
                  <c:v>779.97868592730299</c:v>
                </c:pt>
                <c:pt idx="278">
                  <c:v>780.83123981319568</c:v>
                </c:pt>
                <c:pt idx="279">
                  <c:v>782.03581303368514</c:v>
                </c:pt>
                <c:pt idx="280">
                  <c:v>783.28235448106341</c:v>
                </c:pt>
                <c:pt idx="281">
                  <c:v>783.81636660876995</c:v>
                </c:pt>
                <c:pt idx="282">
                  <c:v>785.38989215808374</c:v>
                </c:pt>
                <c:pt idx="283">
                  <c:v>786.63664798130458</c:v>
                </c:pt>
                <c:pt idx="284">
                  <c:v>788.15256075171362</c:v>
                </c:pt>
                <c:pt idx="285">
                  <c:v>789.44619818922286</c:v>
                </c:pt>
                <c:pt idx="286">
                  <c:v>790.66361209064678</c:v>
                </c:pt>
                <c:pt idx="287">
                  <c:v>791.63396723413848</c:v>
                </c:pt>
                <c:pt idx="288">
                  <c:v>793.67189824601337</c:v>
                </c:pt>
                <c:pt idx="289">
                  <c:v>794.71681745100159</c:v>
                </c:pt>
                <c:pt idx="290">
                  <c:v>796.36845857783931</c:v>
                </c:pt>
                <c:pt idx="291">
                  <c:v>797.18434419330413</c:v>
                </c:pt>
                <c:pt idx="292">
                  <c:v>798.99551205172702</c:v>
                </c:pt>
                <c:pt idx="293">
                  <c:v>800.72009474103118</c:v>
                </c:pt>
                <c:pt idx="294">
                  <c:v>801.88192957773072</c:v>
                </c:pt>
                <c:pt idx="295">
                  <c:v>803.20169740925746</c:v>
                </c:pt>
                <c:pt idx="296">
                  <c:v>804.63669657407604</c:v>
                </c:pt>
                <c:pt idx="297">
                  <c:v>806.31463405737372</c:v>
                </c:pt>
                <c:pt idx="298">
                  <c:v>807.72592938382309</c:v>
                </c:pt>
                <c:pt idx="299">
                  <c:v>809.09066179202182</c:v>
                </c:pt>
                <c:pt idx="300">
                  <c:v>811.1024664247858</c:v>
                </c:pt>
                <c:pt idx="301">
                  <c:v>811.92272538953841</c:v>
                </c:pt>
                <c:pt idx="302">
                  <c:v>813.72462472453719</c:v>
                </c:pt>
                <c:pt idx="303">
                  <c:v>815.84266721441747</c:v>
                </c:pt>
                <c:pt idx="304">
                  <c:v>817.1221109052259</c:v>
                </c:pt>
                <c:pt idx="305">
                  <c:v>819.07131610687429</c:v>
                </c:pt>
                <c:pt idx="306">
                  <c:v>820.6164284771512</c:v>
                </c:pt>
                <c:pt idx="307">
                  <c:v>822.53083438356725</c:v>
                </c:pt>
                <c:pt idx="308">
                  <c:v>824.74369452885207</c:v>
                </c:pt>
                <c:pt idx="309">
                  <c:v>826.44994210229925</c:v>
                </c:pt>
                <c:pt idx="310">
                  <c:v>828.19119094031237</c:v>
                </c:pt>
                <c:pt idx="311">
                  <c:v>830.87151511356092</c:v>
                </c:pt>
                <c:pt idx="312">
                  <c:v>833.02525288845436</c:v>
                </c:pt>
                <c:pt idx="313">
                  <c:v>835.48584343935124</c:v>
                </c:pt>
                <c:pt idx="314">
                  <c:v>837.42389166685257</c:v>
                </c:pt>
                <c:pt idx="315">
                  <c:v>840.54067283796167</c:v>
                </c:pt>
                <c:pt idx="316">
                  <c:v>842.49930768105378</c:v>
                </c:pt>
                <c:pt idx="317">
                  <c:v>845.54041363560862</c:v>
                </c:pt>
                <c:pt idx="318">
                  <c:v>848.38946494563197</c:v>
                </c:pt>
                <c:pt idx="319">
                  <c:v>850.97677268980897</c:v>
                </c:pt>
                <c:pt idx="320">
                  <c:v>854.15218716513675</c:v>
                </c:pt>
                <c:pt idx="321">
                  <c:v>857.50442453631388</c:v>
                </c:pt>
                <c:pt idx="322">
                  <c:v>860.70927225729133</c:v>
                </c:pt>
                <c:pt idx="323">
                  <c:v>864.04487997962235</c:v>
                </c:pt>
                <c:pt idx="324">
                  <c:v>867.71066365385059</c:v>
                </c:pt>
                <c:pt idx="325">
                  <c:v>871.36970003727106</c:v>
                </c:pt>
                <c:pt idx="326">
                  <c:v>874.61987006418065</c:v>
                </c:pt>
                <c:pt idx="327">
                  <c:v>878.50196219286045</c:v>
                </c:pt>
                <c:pt idx="328">
                  <c:v>882.64773328347792</c:v>
                </c:pt>
                <c:pt idx="329">
                  <c:v>887.09067833602194</c:v>
                </c:pt>
                <c:pt idx="330">
                  <c:v>891.69591283421289</c:v>
                </c:pt>
                <c:pt idx="331">
                  <c:v>896.23071554490787</c:v>
                </c:pt>
                <c:pt idx="332">
                  <c:v>900.40130410072686</c:v>
                </c:pt>
                <c:pt idx="333">
                  <c:v>905.41978468880859</c:v>
                </c:pt>
                <c:pt idx="334">
                  <c:v>910.3571952520615</c:v>
                </c:pt>
                <c:pt idx="335">
                  <c:v>916.41732150344603</c:v>
                </c:pt>
                <c:pt idx="336">
                  <c:v>922.11861217296405</c:v>
                </c:pt>
                <c:pt idx="337">
                  <c:v>927.51509777246383</c:v>
                </c:pt>
                <c:pt idx="338">
                  <c:v>933.57692837394882</c:v>
                </c:pt>
                <c:pt idx="339">
                  <c:v>939.76010601986331</c:v>
                </c:pt>
                <c:pt idx="340">
                  <c:v>946.43977043999041</c:v>
                </c:pt>
                <c:pt idx="341">
                  <c:v>953.35335471873304</c:v>
                </c:pt>
                <c:pt idx="342">
                  <c:v>960.5417099832747</c:v>
                </c:pt>
                <c:pt idx="343">
                  <c:v>967.83085897071919</c:v>
                </c:pt>
                <c:pt idx="344">
                  <c:v>975.54213743434116</c:v>
                </c:pt>
                <c:pt idx="345">
                  <c:v>983.39785782098397</c:v>
                </c:pt>
                <c:pt idx="346">
                  <c:v>991.44346847727184</c:v>
                </c:pt>
                <c:pt idx="347">
                  <c:v>1000.2068028559609</c:v>
                </c:pt>
                <c:pt idx="348">
                  <c:v>1008.7010826479096</c:v>
                </c:pt>
                <c:pt idx="349">
                  <c:v>1017.5613314891234</c:v>
                </c:pt>
                <c:pt idx="350">
                  <c:v>1027.0290056348776</c:v>
                </c:pt>
                <c:pt idx="351">
                  <c:v>1036.9673095552173</c:v>
                </c:pt>
                <c:pt idx="352">
                  <c:v>1046.821030594082</c:v>
                </c:pt>
                <c:pt idx="353">
                  <c:v>1056.7602402989173</c:v>
                </c:pt>
                <c:pt idx="354">
                  <c:v>1067.562385377267</c:v>
                </c:pt>
                <c:pt idx="355">
                  <c:v>1078.4275148816116</c:v>
                </c:pt>
                <c:pt idx="356">
                  <c:v>1089.8632592892459</c:v>
                </c:pt>
                <c:pt idx="357">
                  <c:v>1101.6010837604947</c:v>
                </c:pt>
                <c:pt idx="358">
                  <c:v>1113.5774521265103</c:v>
                </c:pt>
                <c:pt idx="359">
                  <c:v>1126.0077893821149</c:v>
                </c:pt>
                <c:pt idx="360">
                  <c:v>1138.6853902545286</c:v>
                </c:pt>
                <c:pt idx="361">
                  <c:v>1150.8893610250923</c:v>
                </c:pt>
                <c:pt idx="362">
                  <c:v>1164.5566616757008</c:v>
                </c:pt>
                <c:pt idx="363">
                  <c:v>1178.6813511817359</c:v>
                </c:pt>
                <c:pt idx="364">
                  <c:v>1191.9315945877636</c:v>
                </c:pt>
                <c:pt idx="365">
                  <c:v>1206.4434142860616</c:v>
                </c:pt>
                <c:pt idx="366">
                  <c:v>1221.4667616776132</c:v>
                </c:pt>
                <c:pt idx="367">
                  <c:v>1236.2626266291372</c:v>
                </c:pt>
                <c:pt idx="368">
                  <c:v>1251.3566419766928</c:v>
                </c:pt>
                <c:pt idx="369">
                  <c:v>1266.2159234617131</c:v>
                </c:pt>
                <c:pt idx="370">
                  <c:v>1282.4739676175116</c:v>
                </c:pt>
                <c:pt idx="371">
                  <c:v>1298.3604295455075</c:v>
                </c:pt>
                <c:pt idx="372">
                  <c:v>1313.9064911251876</c:v>
                </c:pt>
                <c:pt idx="373">
                  <c:v>1329.1717637937948</c:v>
                </c:pt>
                <c:pt idx="374">
                  <c:v>1344.5781566831561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8F-4B46-88E9-5236E4195FB0}"/>
            </c:ext>
          </c:extLst>
        </c:ser>
        <c:ser>
          <c:idx val="3"/>
          <c:order val="3"/>
          <c:tx>
            <c:strRef>
              <c:f>Sheet1!$W$3</c:f>
              <c:strCache>
                <c:ptCount val="1"/>
                <c:pt idx="0">
                  <c:v>Actual (Confirmed)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Sheet1!$S$4:$S$378</c:f>
              <c:numCache>
                <c:formatCode>m/d/yy;@</c:formatCode>
                <c:ptCount val="375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</c:numCache>
            </c:numRef>
          </c:cat>
          <c:val>
            <c:numRef>
              <c:f>Sheet1!$W$4:$W$378</c:f>
              <c:numCache>
                <c:formatCode>General</c:formatCode>
                <c:ptCount val="375"/>
                <c:pt idx="0">
                  <c:v>489</c:v>
                </c:pt>
                <c:pt idx="1">
                  <c:v>517</c:v>
                </c:pt>
                <c:pt idx="2">
                  <c:v>510</c:v>
                </c:pt>
                <c:pt idx="3">
                  <c:v>468</c:v>
                </c:pt>
                <c:pt idx="4">
                  <c:v>470</c:v>
                </c:pt>
                <c:pt idx="5">
                  <c:v>557</c:v>
                </c:pt>
                <c:pt idx="6">
                  <c:v>589</c:v>
                </c:pt>
                <c:pt idx="7">
                  <c:v>555</c:v>
                </c:pt>
                <c:pt idx="8">
                  <c:v>569</c:v>
                </c:pt>
                <c:pt idx="9">
                  <c:v>699</c:v>
                </c:pt>
                <c:pt idx="10">
                  <c:v>546</c:v>
                </c:pt>
                <c:pt idx="11">
                  <c:v>573</c:v>
                </c:pt>
                <c:pt idx="12">
                  <c:v>585</c:v>
                </c:pt>
                <c:pt idx="13">
                  <c:v>574</c:v>
                </c:pt>
                <c:pt idx="14">
                  <c:v>645</c:v>
                </c:pt>
                <c:pt idx="15">
                  <c:v>608</c:v>
                </c:pt>
                <c:pt idx="16">
                  <c:v>741</c:v>
                </c:pt>
                <c:pt idx="17">
                  <c:v>752</c:v>
                </c:pt>
                <c:pt idx="18">
                  <c:v>640</c:v>
                </c:pt>
                <c:pt idx="19">
                  <c:v>592</c:v>
                </c:pt>
                <c:pt idx="20">
                  <c:v>619</c:v>
                </c:pt>
                <c:pt idx="21">
                  <c:v>600</c:v>
                </c:pt>
                <c:pt idx="22">
                  <c:v>622</c:v>
                </c:pt>
                <c:pt idx="23">
                  <c:v>590</c:v>
                </c:pt>
                <c:pt idx="24">
                  <c:v>611</c:v>
                </c:pt>
                <c:pt idx="25">
                  <c:v>626</c:v>
                </c:pt>
                <c:pt idx="26">
                  <c:v>626</c:v>
                </c:pt>
                <c:pt idx="27">
                  <c:v>610</c:v>
                </c:pt>
                <c:pt idx="28">
                  <c:v>612</c:v>
                </c:pt>
                <c:pt idx="29">
                  <c:v>621</c:v>
                </c:pt>
                <c:pt idx="30">
                  <c:v>627</c:v>
                </c:pt>
                <c:pt idx="31">
                  <c:v>625</c:v>
                </c:pt>
                <c:pt idx="32">
                  <c:v>663</c:v>
                </c:pt>
                <c:pt idx="33">
                  <c:v>665</c:v>
                </c:pt>
                <c:pt idx="34">
                  <c:v>657</c:v>
                </c:pt>
                <c:pt idx="35">
                  <c:v>680</c:v>
                </c:pt>
                <c:pt idx="36">
                  <c:v>639</c:v>
                </c:pt>
                <c:pt idx="37">
                  <c:v>670</c:v>
                </c:pt>
                <c:pt idx="38">
                  <c:v>672</c:v>
                </c:pt>
                <c:pt idx="39">
                  <c:v>672</c:v>
                </c:pt>
                <c:pt idx="40">
                  <c:v>710</c:v>
                </c:pt>
                <c:pt idx="41">
                  <c:v>724</c:v>
                </c:pt>
                <c:pt idx="42">
                  <c:v>721</c:v>
                </c:pt>
                <c:pt idx="43">
                  <c:v>715</c:v>
                </c:pt>
                <c:pt idx="44">
                  <c:v>718</c:v>
                </c:pt>
                <c:pt idx="45">
                  <c:v>724</c:v>
                </c:pt>
                <c:pt idx="46">
                  <c:v>708</c:v>
                </c:pt>
                <c:pt idx="47">
                  <c:v>721</c:v>
                </c:pt>
                <c:pt idx="48">
                  <c:v>723</c:v>
                </c:pt>
                <c:pt idx="49">
                  <c:v>723</c:v>
                </c:pt>
                <c:pt idx="50">
                  <c:v>749</c:v>
                </c:pt>
                <c:pt idx="51">
                  <c:v>705</c:v>
                </c:pt>
                <c:pt idx="52">
                  <c:v>716</c:v>
                </c:pt>
                <c:pt idx="53">
                  <c:v>742</c:v>
                </c:pt>
                <c:pt idx="54">
                  <c:v>751</c:v>
                </c:pt>
                <c:pt idx="55">
                  <c:v>794</c:v>
                </c:pt>
                <c:pt idx="56">
                  <c:v>749</c:v>
                </c:pt>
                <c:pt idx="57">
                  <c:v>760</c:v>
                </c:pt>
                <c:pt idx="58">
                  <c:v>781</c:v>
                </c:pt>
                <c:pt idx="59">
                  <c:v>780</c:v>
                </c:pt>
                <c:pt idx="60">
                  <c:v>778</c:v>
                </c:pt>
                <c:pt idx="61">
                  <c:v>832</c:v>
                </c:pt>
                <c:pt idx="62">
                  <c:v>816</c:v>
                </c:pt>
                <c:pt idx="63">
                  <c:v>832</c:v>
                </c:pt>
                <c:pt idx="64">
                  <c:v>818</c:v>
                </c:pt>
                <c:pt idx="65">
                  <c:v>794</c:v>
                </c:pt>
                <c:pt idx="66">
                  <c:v>787</c:v>
                </c:pt>
                <c:pt idx="67">
                  <c:v>842</c:v>
                </c:pt>
                <c:pt idx="68">
                  <c:v>851</c:v>
                </c:pt>
                <c:pt idx="69">
                  <c:v>870</c:v>
                </c:pt>
                <c:pt idx="70">
                  <c:v>884</c:v>
                </c:pt>
                <c:pt idx="71">
                  <c:v>900</c:v>
                </c:pt>
                <c:pt idx="72">
                  <c:v>889</c:v>
                </c:pt>
                <c:pt idx="73">
                  <c:v>914</c:v>
                </c:pt>
                <c:pt idx="74">
                  <c:v>934</c:v>
                </c:pt>
                <c:pt idx="75">
                  <c:v>982</c:v>
                </c:pt>
                <c:pt idx="76">
                  <c:v>960</c:v>
                </c:pt>
                <c:pt idx="77">
                  <c:v>949</c:v>
                </c:pt>
                <c:pt idx="78">
                  <c:v>933</c:v>
                </c:pt>
                <c:pt idx="79">
                  <c:v>896</c:v>
                </c:pt>
                <c:pt idx="80">
                  <c:v>887</c:v>
                </c:pt>
                <c:pt idx="81">
                  <c:v>969</c:v>
                </c:pt>
                <c:pt idx="82">
                  <c:v>990</c:v>
                </c:pt>
                <c:pt idx="83">
                  <c:v>1049</c:v>
                </c:pt>
                <c:pt idx="84">
                  <c:v>1069</c:v>
                </c:pt>
                <c:pt idx="85">
                  <c:v>1096</c:v>
                </c:pt>
                <c:pt idx="86">
                  <c:v>1067</c:v>
                </c:pt>
                <c:pt idx="87">
                  <c:v>1093</c:v>
                </c:pt>
                <c:pt idx="88">
                  <c:v>1171</c:v>
                </c:pt>
                <c:pt idx="89">
                  <c:v>1163</c:v>
                </c:pt>
                <c:pt idx="90">
                  <c:v>1209</c:v>
                </c:pt>
                <c:pt idx="91">
                  <c:v>1214</c:v>
                </c:pt>
                <c:pt idx="92">
                  <c:v>1191</c:v>
                </c:pt>
                <c:pt idx="93">
                  <c:v>1194</c:v>
                </c:pt>
                <c:pt idx="94">
                  <c:v>1209</c:v>
                </c:pt>
                <c:pt idx="95">
                  <c:v>1243</c:v>
                </c:pt>
                <c:pt idx="96">
                  <c:v>1249</c:v>
                </c:pt>
                <c:pt idx="97">
                  <c:v>1277</c:v>
                </c:pt>
                <c:pt idx="98">
                  <c:v>1232</c:v>
                </c:pt>
                <c:pt idx="99">
                  <c:v>1214</c:v>
                </c:pt>
                <c:pt idx="100">
                  <c:v>1221</c:v>
                </c:pt>
                <c:pt idx="101">
                  <c:v>1229</c:v>
                </c:pt>
                <c:pt idx="102">
                  <c:v>1283</c:v>
                </c:pt>
                <c:pt idx="103">
                  <c:v>1306</c:v>
                </c:pt>
                <c:pt idx="104">
                  <c:v>1344</c:v>
                </c:pt>
                <c:pt idx="105">
                  <c:v>1419</c:v>
                </c:pt>
                <c:pt idx="106">
                  <c:v>1408</c:v>
                </c:pt>
                <c:pt idx="107">
                  <c:v>1391</c:v>
                </c:pt>
                <c:pt idx="108">
                  <c:v>1415</c:v>
                </c:pt>
                <c:pt idx="109">
                  <c:v>1524</c:v>
                </c:pt>
                <c:pt idx="110">
                  <c:v>1542</c:v>
                </c:pt>
                <c:pt idx="111">
                  <c:v>1611</c:v>
                </c:pt>
                <c:pt idx="112">
                  <c:v>1662</c:v>
                </c:pt>
                <c:pt idx="113">
                  <c:v>1734</c:v>
                </c:pt>
                <c:pt idx="114">
                  <c:v>1755</c:v>
                </c:pt>
                <c:pt idx="115">
                  <c:v>1841</c:v>
                </c:pt>
                <c:pt idx="116">
                  <c:v>1915</c:v>
                </c:pt>
                <c:pt idx="117">
                  <c:v>2018</c:v>
                </c:pt>
                <c:pt idx="118">
                  <c:v>2083</c:v>
                </c:pt>
                <c:pt idx="119">
                  <c:v>2074</c:v>
                </c:pt>
                <c:pt idx="120">
                  <c:v>2150</c:v>
                </c:pt>
                <c:pt idx="121">
                  <c:v>2146</c:v>
                </c:pt>
                <c:pt idx="122">
                  <c:v>2156</c:v>
                </c:pt>
                <c:pt idx="123">
                  <c:v>2293</c:v>
                </c:pt>
                <c:pt idx="124">
                  <c:v>2423</c:v>
                </c:pt>
                <c:pt idx="125">
                  <c:v>2486</c:v>
                </c:pt>
                <c:pt idx="126">
                  <c:v>2446</c:v>
                </c:pt>
                <c:pt idx="127">
                  <c:v>2438</c:v>
                </c:pt>
                <c:pt idx="128">
                  <c:v>2381</c:v>
                </c:pt>
                <c:pt idx="129">
                  <c:v>2384</c:v>
                </c:pt>
                <c:pt idx="130">
                  <c:v>2430</c:v>
                </c:pt>
                <c:pt idx="131">
                  <c:v>2392</c:v>
                </c:pt>
                <c:pt idx="132">
                  <c:v>2437</c:v>
                </c:pt>
                <c:pt idx="133">
                  <c:v>2356</c:v>
                </c:pt>
                <c:pt idx="134">
                  <c:v>2324</c:v>
                </c:pt>
                <c:pt idx="135">
                  <c:v>2339</c:v>
                </c:pt>
                <c:pt idx="136">
                  <c:v>2394</c:v>
                </c:pt>
                <c:pt idx="137">
                  <c:v>2467</c:v>
                </c:pt>
                <c:pt idx="138">
                  <c:v>2462</c:v>
                </c:pt>
                <c:pt idx="139">
                  <c:v>2404</c:v>
                </c:pt>
                <c:pt idx="140">
                  <c:v>2379</c:v>
                </c:pt>
                <c:pt idx="141">
                  <c:v>2332</c:v>
                </c:pt>
                <c:pt idx="142">
                  <c:v>2319</c:v>
                </c:pt>
                <c:pt idx="143">
                  <c:v>2296</c:v>
                </c:pt>
                <c:pt idx="144">
                  <c:v>2393</c:v>
                </c:pt>
                <c:pt idx="145">
                  <c:v>2442</c:v>
                </c:pt>
                <c:pt idx="146">
                  <c:v>2390</c:v>
                </c:pt>
                <c:pt idx="147">
                  <c:v>2370</c:v>
                </c:pt>
                <c:pt idx="148">
                  <c:v>2307</c:v>
                </c:pt>
                <c:pt idx="149">
                  <c:v>2241</c:v>
                </c:pt>
                <c:pt idx="150">
                  <c:v>2222</c:v>
                </c:pt>
                <c:pt idx="151">
                  <c:v>2258</c:v>
                </c:pt>
                <c:pt idx="152">
                  <c:v>2284</c:v>
                </c:pt>
                <c:pt idx="153">
                  <c:v>2298</c:v>
                </c:pt>
                <c:pt idx="154">
                  <c:v>2406</c:v>
                </c:pt>
                <c:pt idx="155">
                  <c:v>2378</c:v>
                </c:pt>
                <c:pt idx="156">
                  <c:v>2359</c:v>
                </c:pt>
                <c:pt idx="157">
                  <c:v>2339</c:v>
                </c:pt>
                <c:pt idx="158">
                  <c:v>2417</c:v>
                </c:pt>
                <c:pt idx="159">
                  <c:v>2485</c:v>
                </c:pt>
                <c:pt idx="160">
                  <c:v>2438</c:v>
                </c:pt>
                <c:pt idx="161">
                  <c:v>2344</c:v>
                </c:pt>
                <c:pt idx="162">
                  <c:v>2240</c:v>
                </c:pt>
                <c:pt idx="163">
                  <c:v>2264</c:v>
                </c:pt>
                <c:pt idx="164">
                  <c:v>2293</c:v>
                </c:pt>
                <c:pt idx="165">
                  <c:v>2385</c:v>
                </c:pt>
                <c:pt idx="166">
                  <c:v>2434</c:v>
                </c:pt>
                <c:pt idx="167">
                  <c:v>2405</c:v>
                </c:pt>
                <c:pt idx="168">
                  <c:v>2368</c:v>
                </c:pt>
                <c:pt idx="169">
                  <c:v>2328</c:v>
                </c:pt>
                <c:pt idx="170">
                  <c:v>2334</c:v>
                </c:pt>
                <c:pt idx="171">
                  <c:v>2385</c:v>
                </c:pt>
                <c:pt idx="172">
                  <c:v>2463</c:v>
                </c:pt>
                <c:pt idx="173">
                  <c:v>2485</c:v>
                </c:pt>
                <c:pt idx="174">
                  <c:v>2442</c:v>
                </c:pt>
                <c:pt idx="175">
                  <c:v>2367</c:v>
                </c:pt>
                <c:pt idx="176">
                  <c:v>2279</c:v>
                </c:pt>
                <c:pt idx="177">
                  <c:v>2253</c:v>
                </c:pt>
                <c:pt idx="178">
                  <c:v>2239</c:v>
                </c:pt>
                <c:pt idx="179">
                  <c:v>2287</c:v>
                </c:pt>
                <c:pt idx="180">
                  <c:v>2282</c:v>
                </c:pt>
                <c:pt idx="181">
                  <c:v>2249</c:v>
                </c:pt>
                <c:pt idx="182">
                  <c:v>2167</c:v>
                </c:pt>
                <c:pt idx="183">
                  <c:v>2157</c:v>
                </c:pt>
                <c:pt idx="184">
                  <c:v>2055</c:v>
                </c:pt>
                <c:pt idx="185">
                  <c:v>2026</c:v>
                </c:pt>
                <c:pt idx="186">
                  <c:v>1984</c:v>
                </c:pt>
                <c:pt idx="187">
                  <c:v>1953</c:v>
                </c:pt>
                <c:pt idx="188">
                  <c:v>1912</c:v>
                </c:pt>
                <c:pt idx="189">
                  <c:v>1810</c:v>
                </c:pt>
                <c:pt idx="190">
                  <c:v>1717</c:v>
                </c:pt>
                <c:pt idx="191">
                  <c:v>1620</c:v>
                </c:pt>
                <c:pt idx="192">
                  <c:v>1581</c:v>
                </c:pt>
                <c:pt idx="193">
                  <c:v>1606</c:v>
                </c:pt>
                <c:pt idx="194">
                  <c:v>1618</c:v>
                </c:pt>
                <c:pt idx="195">
                  <c:v>1605</c:v>
                </c:pt>
                <c:pt idx="196">
                  <c:v>1531</c:v>
                </c:pt>
                <c:pt idx="197">
                  <c:v>1474</c:v>
                </c:pt>
                <c:pt idx="198">
                  <c:v>1414</c:v>
                </c:pt>
                <c:pt idx="199">
                  <c:v>1370</c:v>
                </c:pt>
                <c:pt idx="200">
                  <c:v>1381</c:v>
                </c:pt>
                <c:pt idx="201">
                  <c:v>1350</c:v>
                </c:pt>
                <c:pt idx="202">
                  <c:v>1319</c:v>
                </c:pt>
                <c:pt idx="203">
                  <c:v>1300</c:v>
                </c:pt>
                <c:pt idx="204">
                  <c:v>1256</c:v>
                </c:pt>
                <c:pt idx="205">
                  <c:v>1196</c:v>
                </c:pt>
                <c:pt idx="206">
                  <c:v>1177</c:v>
                </c:pt>
                <c:pt idx="207">
                  <c:v>1176</c:v>
                </c:pt>
                <c:pt idx="208">
                  <c:v>1131</c:v>
                </c:pt>
                <c:pt idx="209">
                  <c:v>1136</c:v>
                </c:pt>
                <c:pt idx="210">
                  <c:v>1080</c:v>
                </c:pt>
                <c:pt idx="211">
                  <c:v>1055</c:v>
                </c:pt>
                <c:pt idx="212">
                  <c:v>966</c:v>
                </c:pt>
                <c:pt idx="213">
                  <c:v>968</c:v>
                </c:pt>
                <c:pt idx="214">
                  <c:v>977</c:v>
                </c:pt>
                <c:pt idx="215">
                  <c:v>966</c:v>
                </c:pt>
                <c:pt idx="216">
                  <c:v>929</c:v>
                </c:pt>
                <c:pt idx="217">
                  <c:v>881</c:v>
                </c:pt>
                <c:pt idx="218">
                  <c:v>859</c:v>
                </c:pt>
                <c:pt idx="219">
                  <c:v>850</c:v>
                </c:pt>
                <c:pt idx="220">
                  <c:v>857</c:v>
                </c:pt>
                <c:pt idx="221">
                  <c:v>880</c:v>
                </c:pt>
                <c:pt idx="222">
                  <c:v>849</c:v>
                </c:pt>
                <c:pt idx="223">
                  <c:v>846</c:v>
                </c:pt>
                <c:pt idx="224">
                  <c:v>823</c:v>
                </c:pt>
                <c:pt idx="225">
                  <c:v>762</c:v>
                </c:pt>
                <c:pt idx="226">
                  <c:v>710</c:v>
                </c:pt>
                <c:pt idx="227">
                  <c:v>719</c:v>
                </c:pt>
                <c:pt idx="228">
                  <c:v>727</c:v>
                </c:pt>
                <c:pt idx="229">
                  <c:v>696</c:v>
                </c:pt>
                <c:pt idx="230">
                  <c:v>669</c:v>
                </c:pt>
                <c:pt idx="231">
                  <c:v>639</c:v>
                </c:pt>
                <c:pt idx="232">
                  <c:v>634</c:v>
                </c:pt>
                <c:pt idx="233">
                  <c:v>616</c:v>
                </c:pt>
                <c:pt idx="234">
                  <c:v>598</c:v>
                </c:pt>
                <c:pt idx="235">
                  <c:v>588</c:v>
                </c:pt>
                <c:pt idx="236">
                  <c:v>559</c:v>
                </c:pt>
                <c:pt idx="237">
                  <c:v>587</c:v>
                </c:pt>
                <c:pt idx="238">
                  <c:v>573</c:v>
                </c:pt>
                <c:pt idx="239">
                  <c:v>572</c:v>
                </c:pt>
                <c:pt idx="240">
                  <c:v>559</c:v>
                </c:pt>
                <c:pt idx="241">
                  <c:v>555</c:v>
                </c:pt>
                <c:pt idx="242">
                  <c:v>571</c:v>
                </c:pt>
                <c:pt idx="243">
                  <c:v>559</c:v>
                </c:pt>
                <c:pt idx="244">
                  <c:v>566</c:v>
                </c:pt>
                <c:pt idx="245">
                  <c:v>545</c:v>
                </c:pt>
                <c:pt idx="246">
                  <c:v>555</c:v>
                </c:pt>
                <c:pt idx="247">
                  <c:v>534</c:v>
                </c:pt>
                <c:pt idx="248">
                  <c:v>521</c:v>
                </c:pt>
                <c:pt idx="249">
                  <c:v>508</c:v>
                </c:pt>
                <c:pt idx="250">
                  <c:v>522</c:v>
                </c:pt>
                <c:pt idx="251">
                  <c:v>510</c:v>
                </c:pt>
                <c:pt idx="252">
                  <c:v>511</c:v>
                </c:pt>
                <c:pt idx="253">
                  <c:v>507</c:v>
                </c:pt>
                <c:pt idx="254">
                  <c:v>511</c:v>
                </c:pt>
                <c:pt idx="255">
                  <c:v>513</c:v>
                </c:pt>
                <c:pt idx="256">
                  <c:v>496</c:v>
                </c:pt>
                <c:pt idx="257">
                  <c:v>483</c:v>
                </c:pt>
                <c:pt idx="258">
                  <c:v>478</c:v>
                </c:pt>
                <c:pt idx="259">
                  <c:v>480</c:v>
                </c:pt>
                <c:pt idx="260">
                  <c:v>475</c:v>
                </c:pt>
                <c:pt idx="261">
                  <c:v>456</c:v>
                </c:pt>
                <c:pt idx="262">
                  <c:v>456</c:v>
                </c:pt>
                <c:pt idx="263">
                  <c:v>467</c:v>
                </c:pt>
                <c:pt idx="264">
                  <c:v>494</c:v>
                </c:pt>
                <c:pt idx="265">
                  <c:v>511</c:v>
                </c:pt>
                <c:pt idx="266">
                  <c:v>520</c:v>
                </c:pt>
                <c:pt idx="267">
                  <c:v>522</c:v>
                </c:pt>
                <c:pt idx="268">
                  <c:v>490</c:v>
                </c:pt>
                <c:pt idx="269">
                  <c:v>510</c:v>
                </c:pt>
                <c:pt idx="270">
                  <c:v>511</c:v>
                </c:pt>
                <c:pt idx="271">
                  <c:v>516</c:v>
                </c:pt>
                <c:pt idx="272">
                  <c:v>487</c:v>
                </c:pt>
                <c:pt idx="273">
                  <c:v>469</c:v>
                </c:pt>
                <c:pt idx="274">
                  <c:v>473</c:v>
                </c:pt>
                <c:pt idx="275">
                  <c:v>453</c:v>
                </c:pt>
                <c:pt idx="276">
                  <c:v>468</c:v>
                </c:pt>
                <c:pt idx="277">
                  <c:v>484</c:v>
                </c:pt>
                <c:pt idx="278">
                  <c:v>485</c:v>
                </c:pt>
                <c:pt idx="279">
                  <c:v>511</c:v>
                </c:pt>
                <c:pt idx="280">
                  <c:v>501</c:v>
                </c:pt>
                <c:pt idx="281">
                  <c:v>495</c:v>
                </c:pt>
                <c:pt idx="282">
                  <c:v>501</c:v>
                </c:pt>
                <c:pt idx="283">
                  <c:v>514</c:v>
                </c:pt>
                <c:pt idx="284">
                  <c:v>537</c:v>
                </c:pt>
                <c:pt idx="285">
                  <c:v>555</c:v>
                </c:pt>
                <c:pt idx="286">
                  <c:v>547</c:v>
                </c:pt>
                <c:pt idx="287">
                  <c:v>541</c:v>
                </c:pt>
                <c:pt idx="288">
                  <c:v>550</c:v>
                </c:pt>
                <c:pt idx="289">
                  <c:v>556</c:v>
                </c:pt>
                <c:pt idx="290">
                  <c:v>523</c:v>
                </c:pt>
                <c:pt idx="291">
                  <c:v>544</c:v>
                </c:pt>
                <c:pt idx="292">
                  <c:v>548</c:v>
                </c:pt>
                <c:pt idx="293">
                  <c:v>549</c:v>
                </c:pt>
                <c:pt idx="294">
                  <c:v>539</c:v>
                </c:pt>
                <c:pt idx="295">
                  <c:v>543</c:v>
                </c:pt>
                <c:pt idx="296">
                  <c:v>541</c:v>
                </c:pt>
                <c:pt idx="297">
                  <c:v>549</c:v>
                </c:pt>
                <c:pt idx="298">
                  <c:v>557</c:v>
                </c:pt>
                <c:pt idx="299">
                  <c:v>567</c:v>
                </c:pt>
                <c:pt idx="300">
                  <c:v>567</c:v>
                </c:pt>
                <c:pt idx="301">
                  <c:v>531</c:v>
                </c:pt>
                <c:pt idx="302">
                  <c:v>491</c:v>
                </c:pt>
                <c:pt idx="303">
                  <c:v>468</c:v>
                </c:pt>
                <c:pt idx="304">
                  <c:v>455</c:v>
                </c:pt>
                <c:pt idx="305">
                  <c:v>459</c:v>
                </c:pt>
                <c:pt idx="306">
                  <c:v>451</c:v>
                </c:pt>
                <c:pt idx="307">
                  <c:v>453</c:v>
                </c:pt>
                <c:pt idx="308">
                  <c:v>445</c:v>
                </c:pt>
                <c:pt idx="309">
                  <c:v>443</c:v>
                </c:pt>
                <c:pt idx="310">
                  <c:v>441</c:v>
                </c:pt>
                <c:pt idx="311">
                  <c:v>434</c:v>
                </c:pt>
                <c:pt idx="312">
                  <c:v>435</c:v>
                </c:pt>
                <c:pt idx="313">
                  <c:v>451</c:v>
                </c:pt>
                <c:pt idx="314">
                  <c:v>451</c:v>
                </c:pt>
                <c:pt idx="315">
                  <c:v>438</c:v>
                </c:pt>
                <c:pt idx="316">
                  <c:v>436</c:v>
                </c:pt>
                <c:pt idx="317">
                  <c:v>459</c:v>
                </c:pt>
                <c:pt idx="318">
                  <c:v>452</c:v>
                </c:pt>
                <c:pt idx="319">
                  <c:v>455</c:v>
                </c:pt>
                <c:pt idx="320">
                  <c:v>473</c:v>
                </c:pt>
                <c:pt idx="321">
                  <c:v>502</c:v>
                </c:pt>
                <c:pt idx="322">
                  <c:v>475</c:v>
                </c:pt>
                <c:pt idx="323">
                  <c:v>442</c:v>
                </c:pt>
                <c:pt idx="324">
                  <c:v>456</c:v>
                </c:pt>
                <c:pt idx="325">
                  <c:v>463</c:v>
                </c:pt>
                <c:pt idx="326">
                  <c:v>471</c:v>
                </c:pt>
                <c:pt idx="327">
                  <c:v>482</c:v>
                </c:pt>
                <c:pt idx="328">
                  <c:v>504</c:v>
                </c:pt>
                <c:pt idx="329">
                  <c:v>493</c:v>
                </c:pt>
                <c:pt idx="330">
                  <c:v>507</c:v>
                </c:pt>
                <c:pt idx="331">
                  <c:v>523</c:v>
                </c:pt>
                <c:pt idx="332">
                  <c:v>532</c:v>
                </c:pt>
                <c:pt idx="333">
                  <c:v>559</c:v>
                </c:pt>
                <c:pt idx="334">
                  <c:v>564</c:v>
                </c:pt>
                <c:pt idx="335">
                  <c:v>566</c:v>
                </c:pt>
                <c:pt idx="336">
                  <c:v>582</c:v>
                </c:pt>
                <c:pt idx="337">
                  <c:v>591</c:v>
                </c:pt>
                <c:pt idx="338">
                  <c:v>590</c:v>
                </c:pt>
                <c:pt idx="339">
                  <c:v>583</c:v>
                </c:pt>
                <c:pt idx="340">
                  <c:v>641</c:v>
                </c:pt>
                <c:pt idx="341">
                  <c:v>640</c:v>
                </c:pt>
                <c:pt idx="342">
                  <c:v>667</c:v>
                </c:pt>
                <c:pt idx="343">
                  <c:v>661</c:v>
                </c:pt>
                <c:pt idx="344">
                  <c:v>670</c:v>
                </c:pt>
                <c:pt idx="345">
                  <c:v>676</c:v>
                </c:pt>
                <c:pt idx="346">
                  <c:v>692</c:v>
                </c:pt>
                <c:pt idx="347">
                  <c:v>731</c:v>
                </c:pt>
                <c:pt idx="348">
                  <c:v>747</c:v>
                </c:pt>
                <c:pt idx="349">
                  <c:v>743</c:v>
                </c:pt>
                <c:pt idx="350">
                  <c:v>764</c:v>
                </c:pt>
                <c:pt idx="351">
                  <c:v>767</c:v>
                </c:pt>
                <c:pt idx="352">
                  <c:v>797</c:v>
                </c:pt>
                <c:pt idx="353">
                  <c:v>822</c:v>
                </c:pt>
                <c:pt idx="354">
                  <c:v>856</c:v>
                </c:pt>
                <c:pt idx="355">
                  <c:v>904</c:v>
                </c:pt>
                <c:pt idx="356">
                  <c:v>957</c:v>
                </c:pt>
                <c:pt idx="357">
                  <c:v>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8F-4B46-88E9-5236E4195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9396239"/>
        <c:axId val="1279409135"/>
      </c:lineChart>
      <c:dateAx>
        <c:axId val="1279396239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409135"/>
        <c:crosses val="autoZero"/>
        <c:auto val="1"/>
        <c:lblOffset val="100"/>
        <c:baseTimeUnit val="days"/>
      </c:dateAx>
      <c:valAx>
        <c:axId val="127940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39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Southwest Region: LEMMA-Projected COVID-19 Hospitalizations, Projected vs. Confirmed Patients </a:t>
            </a:r>
          </a:p>
          <a:p>
            <a:pPr>
              <a:defRPr/>
            </a:pPr>
            <a:r>
              <a:rPr lang="en-US" dirty="0"/>
              <a:t>(Jul. 16, 2020 - Jul. 26,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Sheet1!$N$3</c:f>
              <c:strCache>
                <c:ptCount val="1"/>
                <c:pt idx="0">
                  <c:v>Optimistic (5th %tile)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Sheet1!$M$4:$M$379</c:f>
              <c:numCache>
                <c:formatCode>m/d/yy;@</c:formatCode>
                <c:ptCount val="376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  <c:pt idx="375">
                  <c:v>44403</c:v>
                </c:pt>
              </c:numCache>
            </c:numRef>
          </c:cat>
          <c:val>
            <c:numRef>
              <c:f>Sheet1!$N$4:$N$379</c:f>
              <c:numCache>
                <c:formatCode>0.0</c:formatCode>
                <c:ptCount val="376"/>
                <c:pt idx="0">
                  <c:v>20.325468170937299</c:v>
                </c:pt>
                <c:pt idx="1">
                  <c:v>21.324346327990899</c:v>
                </c:pt>
                <c:pt idx="2">
                  <c:v>22.511071624300101</c:v>
                </c:pt>
                <c:pt idx="3">
                  <c:v>23.655975615006501</c:v>
                </c:pt>
                <c:pt idx="4">
                  <c:v>24.714189709261699</c:v>
                </c:pt>
                <c:pt idx="5">
                  <c:v>25.857025028531201</c:v>
                </c:pt>
                <c:pt idx="6">
                  <c:v>27.156510573675899</c:v>
                </c:pt>
                <c:pt idx="7">
                  <c:v>28.3074393850139</c:v>
                </c:pt>
                <c:pt idx="8">
                  <c:v>29.581497634973001</c:v>
                </c:pt>
                <c:pt idx="9">
                  <c:v>30.930681050433801</c:v>
                </c:pt>
                <c:pt idx="10">
                  <c:v>32.174319530715202</c:v>
                </c:pt>
                <c:pt idx="11">
                  <c:v>33.409510079170197</c:v>
                </c:pt>
                <c:pt idx="12">
                  <c:v>34.832172107818202</c:v>
                </c:pt>
                <c:pt idx="13">
                  <c:v>36.098134712631598</c:v>
                </c:pt>
                <c:pt idx="14">
                  <c:v>37.3852473866664</c:v>
                </c:pt>
                <c:pt idx="15">
                  <c:v>38.731093555638203</c:v>
                </c:pt>
                <c:pt idx="16">
                  <c:v>40.179155791498196</c:v>
                </c:pt>
                <c:pt idx="17">
                  <c:v>41.607421573998899</c:v>
                </c:pt>
                <c:pt idx="18">
                  <c:v>43.194583163163799</c:v>
                </c:pt>
                <c:pt idx="19">
                  <c:v>44.674658854152902</c:v>
                </c:pt>
                <c:pt idx="20">
                  <c:v>46.080444895753899</c:v>
                </c:pt>
                <c:pt idx="21">
                  <c:v>47.6623222353941</c:v>
                </c:pt>
                <c:pt idx="22">
                  <c:v>49.220930476301497</c:v>
                </c:pt>
                <c:pt idx="23">
                  <c:v>50.8374446996404</c:v>
                </c:pt>
                <c:pt idx="24">
                  <c:v>52.257311829989099</c:v>
                </c:pt>
                <c:pt idx="25">
                  <c:v>54.028627138213103</c:v>
                </c:pt>
                <c:pt idx="26">
                  <c:v>55.672470804400497</c:v>
                </c:pt>
                <c:pt idx="27">
                  <c:v>57.408383274733403</c:v>
                </c:pt>
                <c:pt idx="28">
                  <c:v>58.972245832392197</c:v>
                </c:pt>
                <c:pt idx="29">
                  <c:v>60.844908702363703</c:v>
                </c:pt>
                <c:pt idx="30">
                  <c:v>62.511798720057797</c:v>
                </c:pt>
                <c:pt idx="31">
                  <c:v>64.428565545653498</c:v>
                </c:pt>
                <c:pt idx="32">
                  <c:v>66.107074632544794</c:v>
                </c:pt>
                <c:pt idx="33">
                  <c:v>67.860917569361604</c:v>
                </c:pt>
                <c:pt idx="34">
                  <c:v>69.899270992309297</c:v>
                </c:pt>
                <c:pt idx="35">
                  <c:v>71.679281512566405</c:v>
                </c:pt>
                <c:pt idx="36">
                  <c:v>73.751711944764693</c:v>
                </c:pt>
                <c:pt idx="37">
                  <c:v>75.665290304893603</c:v>
                </c:pt>
                <c:pt idx="38">
                  <c:v>77.717780493344193</c:v>
                </c:pt>
                <c:pt idx="39">
                  <c:v>79.673562352243195</c:v>
                </c:pt>
                <c:pt idx="40">
                  <c:v>81.788897479139905</c:v>
                </c:pt>
                <c:pt idx="41">
                  <c:v>83.857442343531602</c:v>
                </c:pt>
                <c:pt idx="42">
                  <c:v>85.921017397205304</c:v>
                </c:pt>
                <c:pt idx="43">
                  <c:v>88.041181481781095</c:v>
                </c:pt>
                <c:pt idx="44">
                  <c:v>90.186880887172705</c:v>
                </c:pt>
                <c:pt idx="45">
                  <c:v>92.475785277149598</c:v>
                </c:pt>
                <c:pt idx="46">
                  <c:v>94.735818509912406</c:v>
                </c:pt>
                <c:pt idx="47">
                  <c:v>96.937539138667304</c:v>
                </c:pt>
                <c:pt idx="48">
                  <c:v>99.121966959028995</c:v>
                </c:pt>
                <c:pt idx="49">
                  <c:v>101.51536604553201</c:v>
                </c:pt>
                <c:pt idx="50">
                  <c:v>104.07424066295501</c:v>
                </c:pt>
                <c:pt idx="51">
                  <c:v>106.362639866612</c:v>
                </c:pt>
                <c:pt idx="52">
                  <c:v>108.53948601452301</c:v>
                </c:pt>
                <c:pt idx="53">
                  <c:v>111.149594584342</c:v>
                </c:pt>
                <c:pt idx="54">
                  <c:v>113.542529570083</c:v>
                </c:pt>
                <c:pt idx="55">
                  <c:v>116.266767705894</c:v>
                </c:pt>
                <c:pt idx="56">
                  <c:v>118.686028678567</c:v>
                </c:pt>
                <c:pt idx="57">
                  <c:v>121.21992840262099</c:v>
                </c:pt>
                <c:pt idx="58">
                  <c:v>123.968859026853</c:v>
                </c:pt>
                <c:pt idx="59">
                  <c:v>126.49607567752101</c:v>
                </c:pt>
                <c:pt idx="60">
                  <c:v>129.17384255383499</c:v>
                </c:pt>
                <c:pt idx="61">
                  <c:v>131.98670936413501</c:v>
                </c:pt>
                <c:pt idx="62">
                  <c:v>134.59452995653001</c:v>
                </c:pt>
                <c:pt idx="63">
                  <c:v>137.37746538456</c:v>
                </c:pt>
                <c:pt idx="64">
                  <c:v>140.24614323669101</c:v>
                </c:pt>
                <c:pt idx="65">
                  <c:v>143.125401225091</c:v>
                </c:pt>
                <c:pt idx="66">
                  <c:v>145.966903551142</c:v>
                </c:pt>
                <c:pt idx="67">
                  <c:v>148.96763767946399</c:v>
                </c:pt>
                <c:pt idx="68">
                  <c:v>152.102029919589</c:v>
                </c:pt>
                <c:pt idx="69">
                  <c:v>154.900671853034</c:v>
                </c:pt>
                <c:pt idx="70">
                  <c:v>157.99289620834</c:v>
                </c:pt>
                <c:pt idx="71">
                  <c:v>160.976246865381</c:v>
                </c:pt>
                <c:pt idx="72">
                  <c:v>164.10890619128</c:v>
                </c:pt>
                <c:pt idx="73">
                  <c:v>167.22754434395901</c:v>
                </c:pt>
                <c:pt idx="74">
                  <c:v>170.432966040352</c:v>
                </c:pt>
                <c:pt idx="75">
                  <c:v>173.525892136751</c:v>
                </c:pt>
                <c:pt idx="76">
                  <c:v>176.67294954833301</c:v>
                </c:pt>
                <c:pt idx="77">
                  <c:v>180.06625405748201</c:v>
                </c:pt>
                <c:pt idx="78">
                  <c:v>183.281205625475</c:v>
                </c:pt>
                <c:pt idx="79">
                  <c:v>186.43791531291399</c:v>
                </c:pt>
                <c:pt idx="80">
                  <c:v>189.86508062421001</c:v>
                </c:pt>
                <c:pt idx="81">
                  <c:v>193.33809954535801</c:v>
                </c:pt>
                <c:pt idx="82">
                  <c:v>196.55488750695</c:v>
                </c:pt>
                <c:pt idx="83">
                  <c:v>200.16599143449201</c:v>
                </c:pt>
                <c:pt idx="84">
                  <c:v>203.61886127315401</c:v>
                </c:pt>
                <c:pt idx="85">
                  <c:v>207.16392997102099</c:v>
                </c:pt>
                <c:pt idx="86">
                  <c:v>210.700887230028</c:v>
                </c:pt>
                <c:pt idx="87">
                  <c:v>214.33192133455501</c:v>
                </c:pt>
                <c:pt idx="88">
                  <c:v>217.748732999498</c:v>
                </c:pt>
                <c:pt idx="89">
                  <c:v>221.40838771731899</c:v>
                </c:pt>
                <c:pt idx="90">
                  <c:v>225.195608773261</c:v>
                </c:pt>
                <c:pt idx="91">
                  <c:v>228.729746316329</c:v>
                </c:pt>
                <c:pt idx="92">
                  <c:v>232.567751274551</c:v>
                </c:pt>
                <c:pt idx="93">
                  <c:v>236.252173218303</c:v>
                </c:pt>
                <c:pt idx="94">
                  <c:v>239.926170588297</c:v>
                </c:pt>
                <c:pt idx="95">
                  <c:v>243.77116199099899</c:v>
                </c:pt>
                <c:pt idx="96">
                  <c:v>247.37274661525001</c:v>
                </c:pt>
                <c:pt idx="97">
                  <c:v>251.36546237867299</c:v>
                </c:pt>
                <c:pt idx="98">
                  <c:v>255.18234411065299</c:v>
                </c:pt>
                <c:pt idx="99">
                  <c:v>258.97371730010502</c:v>
                </c:pt>
                <c:pt idx="100">
                  <c:v>262.95849399134403</c:v>
                </c:pt>
                <c:pt idx="101">
                  <c:v>266.88144959516899</c:v>
                </c:pt>
                <c:pt idx="102">
                  <c:v>270.691460007297</c:v>
                </c:pt>
                <c:pt idx="103">
                  <c:v>274.83109039305299</c:v>
                </c:pt>
                <c:pt idx="104">
                  <c:v>278.72512231228501</c:v>
                </c:pt>
                <c:pt idx="105">
                  <c:v>282.69552018550098</c:v>
                </c:pt>
                <c:pt idx="106">
                  <c:v>286.74123211376701</c:v>
                </c:pt>
                <c:pt idx="107">
                  <c:v>290.67368897756597</c:v>
                </c:pt>
                <c:pt idx="108">
                  <c:v>294.83327337614702</c:v>
                </c:pt>
                <c:pt idx="109">
                  <c:v>298.92772027315402</c:v>
                </c:pt>
                <c:pt idx="110">
                  <c:v>302.82016390499899</c:v>
                </c:pt>
                <c:pt idx="111">
                  <c:v>306.98597991964903</c:v>
                </c:pt>
                <c:pt idx="112">
                  <c:v>311.01158154771099</c:v>
                </c:pt>
                <c:pt idx="113">
                  <c:v>315.167258192124</c:v>
                </c:pt>
                <c:pt idx="114">
                  <c:v>319.23253156354298</c:v>
                </c:pt>
                <c:pt idx="115">
                  <c:v>323.380229708353</c:v>
                </c:pt>
                <c:pt idx="116">
                  <c:v>327.50405148192999</c:v>
                </c:pt>
                <c:pt idx="117">
                  <c:v>331.50829001886598</c:v>
                </c:pt>
                <c:pt idx="118">
                  <c:v>335.692159516858</c:v>
                </c:pt>
                <c:pt idx="119">
                  <c:v>339.68352228748103</c:v>
                </c:pt>
                <c:pt idx="120">
                  <c:v>343.80596563397398</c:v>
                </c:pt>
                <c:pt idx="121">
                  <c:v>348.06495534287097</c:v>
                </c:pt>
                <c:pt idx="122">
                  <c:v>352.04188920731502</c:v>
                </c:pt>
                <c:pt idx="123">
                  <c:v>356.165518616268</c:v>
                </c:pt>
                <c:pt idx="124">
                  <c:v>360.27155178985799</c:v>
                </c:pt>
                <c:pt idx="125">
                  <c:v>364.19534113287801</c:v>
                </c:pt>
                <c:pt idx="126">
                  <c:v>368.37648452078503</c:v>
                </c:pt>
                <c:pt idx="127">
                  <c:v>372.411264198563</c:v>
                </c:pt>
                <c:pt idx="128">
                  <c:v>376.42419504301398</c:v>
                </c:pt>
                <c:pt idx="129">
                  <c:v>380.42748627570899</c:v>
                </c:pt>
                <c:pt idx="130">
                  <c:v>384.33368706605</c:v>
                </c:pt>
                <c:pt idx="131">
                  <c:v>388.28740383609602</c:v>
                </c:pt>
                <c:pt idx="132">
                  <c:v>391.99078087908998</c:v>
                </c:pt>
                <c:pt idx="133">
                  <c:v>395.63181911004699</c:v>
                </c:pt>
                <c:pt idx="134">
                  <c:v>399.19174043909902</c:v>
                </c:pt>
                <c:pt idx="135">
                  <c:v>402.286441178394</c:v>
                </c:pt>
                <c:pt idx="136">
                  <c:v>405.247126802455</c:v>
                </c:pt>
                <c:pt idx="137">
                  <c:v>407.984571439023</c:v>
                </c:pt>
                <c:pt idx="138">
                  <c:v>410.12233477959302</c:v>
                </c:pt>
                <c:pt idx="139">
                  <c:v>411.91902408180903</c:v>
                </c:pt>
                <c:pt idx="140">
                  <c:v>413.45720692365398</c:v>
                </c:pt>
                <c:pt idx="141">
                  <c:v>414.70438567489998</c:v>
                </c:pt>
                <c:pt idx="142">
                  <c:v>415.39189533251403</c:v>
                </c:pt>
                <c:pt idx="143">
                  <c:v>415.95426439039397</c:v>
                </c:pt>
                <c:pt idx="144">
                  <c:v>416.19331511069402</c:v>
                </c:pt>
                <c:pt idx="145">
                  <c:v>416.08567720443801</c:v>
                </c:pt>
                <c:pt idx="146">
                  <c:v>415.43958873640702</c:v>
                </c:pt>
                <c:pt idx="147">
                  <c:v>414.76325889624201</c:v>
                </c:pt>
                <c:pt idx="148">
                  <c:v>413.52543444199102</c:v>
                </c:pt>
                <c:pt idx="149">
                  <c:v>412.433311872594</c:v>
                </c:pt>
                <c:pt idx="150">
                  <c:v>410.80313104132301</c:v>
                </c:pt>
                <c:pt idx="151">
                  <c:v>408.94172375179301</c:v>
                </c:pt>
                <c:pt idx="152">
                  <c:v>406.89009276056902</c:v>
                </c:pt>
                <c:pt idx="153">
                  <c:v>404.937865236932</c:v>
                </c:pt>
                <c:pt idx="154">
                  <c:v>402.33987080957598</c:v>
                </c:pt>
                <c:pt idx="155">
                  <c:v>399.73985746822399</c:v>
                </c:pt>
                <c:pt idx="156">
                  <c:v>397.05535307867802</c:v>
                </c:pt>
                <c:pt idx="157">
                  <c:v>394.13094796872599</c:v>
                </c:pt>
                <c:pt idx="158">
                  <c:v>391.11465905910597</c:v>
                </c:pt>
                <c:pt idx="159">
                  <c:v>387.89080667021801</c:v>
                </c:pt>
                <c:pt idx="160">
                  <c:v>384.55055108942702</c:v>
                </c:pt>
                <c:pt idx="161">
                  <c:v>381.00261341534599</c:v>
                </c:pt>
                <c:pt idx="162">
                  <c:v>377.52985449345198</c:v>
                </c:pt>
                <c:pt idx="163">
                  <c:v>373.91209961640902</c:v>
                </c:pt>
                <c:pt idx="164">
                  <c:v>370.156386769687</c:v>
                </c:pt>
                <c:pt idx="165">
                  <c:v>366.28384535663201</c:v>
                </c:pt>
                <c:pt idx="166">
                  <c:v>362.31370568541701</c:v>
                </c:pt>
                <c:pt idx="167">
                  <c:v>358.39422596116901</c:v>
                </c:pt>
                <c:pt idx="168">
                  <c:v>354.30404848063898</c:v>
                </c:pt>
                <c:pt idx="169">
                  <c:v>350.36288629063301</c:v>
                </c:pt>
                <c:pt idx="170">
                  <c:v>345.94080097803499</c:v>
                </c:pt>
                <c:pt idx="171">
                  <c:v>341.82377932996201</c:v>
                </c:pt>
                <c:pt idx="172">
                  <c:v>337.60873866366597</c:v>
                </c:pt>
                <c:pt idx="173">
                  <c:v>333.207810315492</c:v>
                </c:pt>
                <c:pt idx="174">
                  <c:v>328.94101846577598</c:v>
                </c:pt>
                <c:pt idx="175">
                  <c:v>324.62180114031202</c:v>
                </c:pt>
                <c:pt idx="176">
                  <c:v>320.04433393458299</c:v>
                </c:pt>
                <c:pt idx="177">
                  <c:v>315.52712949645098</c:v>
                </c:pt>
                <c:pt idx="178">
                  <c:v>311.14904035196201</c:v>
                </c:pt>
                <c:pt idx="179">
                  <c:v>306.67591254685402</c:v>
                </c:pt>
                <c:pt idx="180">
                  <c:v>302.36477857251299</c:v>
                </c:pt>
                <c:pt idx="181">
                  <c:v>297.73098662176898</c:v>
                </c:pt>
                <c:pt idx="182">
                  <c:v>293.10996526761397</c:v>
                </c:pt>
                <c:pt idx="183">
                  <c:v>288.59568280805001</c:v>
                </c:pt>
                <c:pt idx="184">
                  <c:v>283.99772356693597</c:v>
                </c:pt>
                <c:pt idx="185">
                  <c:v>279.62836137112902</c:v>
                </c:pt>
                <c:pt idx="186">
                  <c:v>275.03431876364402</c:v>
                </c:pt>
                <c:pt idx="187">
                  <c:v>270.352386568984</c:v>
                </c:pt>
                <c:pt idx="188">
                  <c:v>265.88087675391199</c:v>
                </c:pt>
                <c:pt idx="189">
                  <c:v>261.41677028169801</c:v>
                </c:pt>
                <c:pt idx="190">
                  <c:v>256.91499363246999</c:v>
                </c:pt>
                <c:pt idx="191">
                  <c:v>252.27837395552299</c:v>
                </c:pt>
                <c:pt idx="192">
                  <c:v>247.73797745328599</c:v>
                </c:pt>
                <c:pt idx="193">
                  <c:v>243.49505594959501</c:v>
                </c:pt>
                <c:pt idx="194">
                  <c:v>238.947312238461</c:v>
                </c:pt>
                <c:pt idx="195">
                  <c:v>234.521410597043</c:v>
                </c:pt>
                <c:pt idx="196">
                  <c:v>230.030058032683</c:v>
                </c:pt>
                <c:pt idx="197">
                  <c:v>225.730580751594</c:v>
                </c:pt>
                <c:pt idx="198">
                  <c:v>221.47939064440601</c:v>
                </c:pt>
                <c:pt idx="199">
                  <c:v>216.966198448445</c:v>
                </c:pt>
                <c:pt idx="200">
                  <c:v>212.936270137669</c:v>
                </c:pt>
                <c:pt idx="201">
                  <c:v>208.50897052282201</c:v>
                </c:pt>
                <c:pt idx="202">
                  <c:v>204.362290947215</c:v>
                </c:pt>
                <c:pt idx="203">
                  <c:v>200.07433096507501</c:v>
                </c:pt>
                <c:pt idx="204">
                  <c:v>196.05564293622899</c:v>
                </c:pt>
                <c:pt idx="205">
                  <c:v>191.83867864711101</c:v>
                </c:pt>
                <c:pt idx="206">
                  <c:v>187.64567282214699</c:v>
                </c:pt>
                <c:pt idx="207">
                  <c:v>183.71230223898701</c:v>
                </c:pt>
                <c:pt idx="208">
                  <c:v>179.798450358043</c:v>
                </c:pt>
                <c:pt idx="209">
                  <c:v>175.664593345539</c:v>
                </c:pt>
                <c:pt idx="210">
                  <c:v>171.757507206242</c:v>
                </c:pt>
                <c:pt idx="211">
                  <c:v>167.820388135755</c:v>
                </c:pt>
                <c:pt idx="212">
                  <c:v>164.12961611675701</c:v>
                </c:pt>
                <c:pt idx="213">
                  <c:v>160.23772844831001</c:v>
                </c:pt>
                <c:pt idx="214">
                  <c:v>156.24150643172501</c:v>
                </c:pt>
                <c:pt idx="215">
                  <c:v>152.47921627126601</c:v>
                </c:pt>
                <c:pt idx="216">
                  <c:v>148.59477115772501</c:v>
                </c:pt>
                <c:pt idx="217">
                  <c:v>144.924261061077</c:v>
                </c:pt>
                <c:pt idx="218">
                  <c:v>141.11894913588401</c:v>
                </c:pt>
                <c:pt idx="219">
                  <c:v>137.67681036925299</c:v>
                </c:pt>
                <c:pt idx="220">
                  <c:v>133.93787054822101</c:v>
                </c:pt>
                <c:pt idx="221">
                  <c:v>130.38469953371401</c:v>
                </c:pt>
                <c:pt idx="222">
                  <c:v>126.812435939823</c:v>
                </c:pt>
                <c:pt idx="223">
                  <c:v>123.315236629381</c:v>
                </c:pt>
                <c:pt idx="224">
                  <c:v>119.757077425303</c:v>
                </c:pt>
                <c:pt idx="225">
                  <c:v>116.319537210427</c:v>
                </c:pt>
                <c:pt idx="226">
                  <c:v>112.94698657647599</c:v>
                </c:pt>
                <c:pt idx="227">
                  <c:v>109.590591564703</c:v>
                </c:pt>
                <c:pt idx="228">
                  <c:v>106.191225711955</c:v>
                </c:pt>
                <c:pt idx="229">
                  <c:v>102.913003630934</c:v>
                </c:pt>
                <c:pt idx="230">
                  <c:v>99.804544992580205</c:v>
                </c:pt>
                <c:pt idx="231">
                  <c:v>96.528861854410096</c:v>
                </c:pt>
                <c:pt idx="232">
                  <c:v>93.416162842860601</c:v>
                </c:pt>
                <c:pt idx="233">
                  <c:v>90.391555806048501</c:v>
                </c:pt>
                <c:pt idx="234">
                  <c:v>87.121502222792898</c:v>
                </c:pt>
                <c:pt idx="235">
                  <c:v>84.087582723904404</c:v>
                </c:pt>
                <c:pt idx="236">
                  <c:v>81.298239539089295</c:v>
                </c:pt>
                <c:pt idx="237">
                  <c:v>78.272417185919494</c:v>
                </c:pt>
                <c:pt idx="238">
                  <c:v>75.353101845970997</c:v>
                </c:pt>
                <c:pt idx="239">
                  <c:v>72.446788518793397</c:v>
                </c:pt>
                <c:pt idx="240">
                  <c:v>69.6352638414442</c:v>
                </c:pt>
                <c:pt idx="241">
                  <c:v>66.843534263073096</c:v>
                </c:pt>
                <c:pt idx="242">
                  <c:v>64.281209013686905</c:v>
                </c:pt>
                <c:pt idx="243">
                  <c:v>61.588507572161603</c:v>
                </c:pt>
                <c:pt idx="244">
                  <c:v>59.010301942193401</c:v>
                </c:pt>
                <c:pt idx="245">
                  <c:v>56.367167582323802</c:v>
                </c:pt>
                <c:pt idx="246">
                  <c:v>54.044832616434498</c:v>
                </c:pt>
                <c:pt idx="247">
                  <c:v>51.258123508961901</c:v>
                </c:pt>
                <c:pt idx="248">
                  <c:v>49.065406854012501</c:v>
                </c:pt>
                <c:pt idx="249">
                  <c:v>46.42865765266</c:v>
                </c:pt>
                <c:pt idx="250">
                  <c:v>44.214671323442801</c:v>
                </c:pt>
                <c:pt idx="251">
                  <c:v>41.893016202439803</c:v>
                </c:pt>
                <c:pt idx="252">
                  <c:v>39.585818967082503</c:v>
                </c:pt>
                <c:pt idx="253">
                  <c:v>37.2180000373532</c:v>
                </c:pt>
                <c:pt idx="254">
                  <c:v>35.250839717415801</c:v>
                </c:pt>
                <c:pt idx="255">
                  <c:v>32.9807205427445</c:v>
                </c:pt>
                <c:pt idx="256">
                  <c:v>30.892193338815201</c:v>
                </c:pt>
                <c:pt idx="257">
                  <c:v>28.834755648506501</c:v>
                </c:pt>
                <c:pt idx="258">
                  <c:v>26.869317003944101</c:v>
                </c:pt>
                <c:pt idx="259">
                  <c:v>24.9793497388874</c:v>
                </c:pt>
                <c:pt idx="260">
                  <c:v>23.0629407574963</c:v>
                </c:pt>
                <c:pt idx="261">
                  <c:v>21.275055586541299</c:v>
                </c:pt>
                <c:pt idx="262">
                  <c:v>19.489498739835799</c:v>
                </c:pt>
                <c:pt idx="263">
                  <c:v>17.8309506513169</c:v>
                </c:pt>
                <c:pt idx="264">
                  <c:v>16.292794846725499</c:v>
                </c:pt>
                <c:pt idx="265">
                  <c:v>14.910433302998101</c:v>
                </c:pt>
                <c:pt idx="266">
                  <c:v>13.653588158461099</c:v>
                </c:pt>
                <c:pt idx="267">
                  <c:v>12.5216149381279</c:v>
                </c:pt>
                <c:pt idx="268">
                  <c:v>11.295644567849999</c:v>
                </c:pt>
                <c:pt idx="269">
                  <c:v>10.339530838310701</c:v>
                </c:pt>
                <c:pt idx="270">
                  <c:v>9.5308272313477094</c:v>
                </c:pt>
                <c:pt idx="271">
                  <c:v>8.8587389004183397</c:v>
                </c:pt>
                <c:pt idx="272">
                  <c:v>8.2043077614516804</c:v>
                </c:pt>
                <c:pt idx="273">
                  <c:v>7.6245575071073199</c:v>
                </c:pt>
                <c:pt idx="274">
                  <c:v>7.4321613866061202</c:v>
                </c:pt>
                <c:pt idx="275">
                  <c:v>7.0327317133663296</c:v>
                </c:pt>
                <c:pt idx="276">
                  <c:v>6.8403334373407301</c:v>
                </c:pt>
                <c:pt idx="277">
                  <c:v>6.76374776700567</c:v>
                </c:pt>
                <c:pt idx="278">
                  <c:v>6.7807565637499803</c:v>
                </c:pt>
                <c:pt idx="279">
                  <c:v>6.7930212578873403</c:v>
                </c:pt>
                <c:pt idx="280">
                  <c:v>7.0206560760174801</c:v>
                </c:pt>
                <c:pt idx="281">
                  <c:v>7.2601210944912298</c:v>
                </c:pt>
                <c:pt idx="282">
                  <c:v>7.6713923917361599</c:v>
                </c:pt>
                <c:pt idx="283">
                  <c:v>8.1863076743616308</c:v>
                </c:pt>
                <c:pt idx="284">
                  <c:v>8.6977392357242405</c:v>
                </c:pt>
                <c:pt idx="285">
                  <c:v>9.3654565161716992</c:v>
                </c:pt>
                <c:pt idx="286">
                  <c:v>10.0454694902502</c:v>
                </c:pt>
                <c:pt idx="287">
                  <c:v>10.7904504858168</c:v>
                </c:pt>
                <c:pt idx="288">
                  <c:v>11.7454286953168</c:v>
                </c:pt>
                <c:pt idx="289">
                  <c:v>12.732875583856501</c:v>
                </c:pt>
                <c:pt idx="290">
                  <c:v>13.9027140573652</c:v>
                </c:pt>
                <c:pt idx="291">
                  <c:v>15.0042040725167</c:v>
                </c:pt>
                <c:pt idx="292">
                  <c:v>16.0830646748425</c:v>
                </c:pt>
                <c:pt idx="293">
                  <c:v>17.299259569065299</c:v>
                </c:pt>
                <c:pt idx="294">
                  <c:v>18.7636024099141</c:v>
                </c:pt>
                <c:pt idx="295">
                  <c:v>20.191423303152501</c:v>
                </c:pt>
                <c:pt idx="296">
                  <c:v>21.649033461650198</c:v>
                </c:pt>
                <c:pt idx="297">
                  <c:v>23.385127326278202</c:v>
                </c:pt>
                <c:pt idx="298">
                  <c:v>24.875378943482701</c:v>
                </c:pt>
                <c:pt idx="299">
                  <c:v>26.708198327306199</c:v>
                </c:pt>
                <c:pt idx="300">
                  <c:v>28.6167165463842</c:v>
                </c:pt>
                <c:pt idx="301">
                  <c:v>30.632829917558599</c:v>
                </c:pt>
                <c:pt idx="302">
                  <c:v>32.700958427649603</c:v>
                </c:pt>
                <c:pt idx="303">
                  <c:v>34.777468714597902</c:v>
                </c:pt>
                <c:pt idx="304">
                  <c:v>37.058913532309802</c:v>
                </c:pt>
                <c:pt idx="305">
                  <c:v>39.205232824912599</c:v>
                </c:pt>
                <c:pt idx="306">
                  <c:v>41.758047290621803</c:v>
                </c:pt>
                <c:pt idx="307">
                  <c:v>44.2556305461801</c:v>
                </c:pt>
                <c:pt idx="308">
                  <c:v>46.784534835067603</c:v>
                </c:pt>
                <c:pt idx="309">
                  <c:v>49.499569424698798</c:v>
                </c:pt>
                <c:pt idx="310">
                  <c:v>52.150685359837397</c:v>
                </c:pt>
                <c:pt idx="311">
                  <c:v>55.146475515301901</c:v>
                </c:pt>
                <c:pt idx="312">
                  <c:v>58.187092011770901</c:v>
                </c:pt>
                <c:pt idx="313">
                  <c:v>61.231697918221698</c:v>
                </c:pt>
                <c:pt idx="314">
                  <c:v>64.547317515165204</c:v>
                </c:pt>
                <c:pt idx="315">
                  <c:v>67.968498325690803</c:v>
                </c:pt>
                <c:pt idx="316">
                  <c:v>71.342686119829494</c:v>
                </c:pt>
                <c:pt idx="317">
                  <c:v>75.016268264312004</c:v>
                </c:pt>
                <c:pt idx="318">
                  <c:v>78.586320261244396</c:v>
                </c:pt>
                <c:pt idx="319">
                  <c:v>82.464387025054904</c:v>
                </c:pt>
                <c:pt idx="320">
                  <c:v>86.381530479870307</c:v>
                </c:pt>
                <c:pt idx="321">
                  <c:v>90.429099392405405</c:v>
                </c:pt>
                <c:pt idx="322">
                  <c:v>94.561173521987996</c:v>
                </c:pt>
                <c:pt idx="323">
                  <c:v>99.034916379441697</c:v>
                </c:pt>
                <c:pt idx="324">
                  <c:v>103.299945467857</c:v>
                </c:pt>
                <c:pt idx="325">
                  <c:v>107.974212327199</c:v>
                </c:pt>
                <c:pt idx="326">
                  <c:v>112.729641709009</c:v>
                </c:pt>
                <c:pt idx="327">
                  <c:v>117.39021930716</c:v>
                </c:pt>
                <c:pt idx="328">
                  <c:v>122.444631258177</c:v>
                </c:pt>
                <c:pt idx="329">
                  <c:v>127.71040527001</c:v>
                </c:pt>
                <c:pt idx="330">
                  <c:v>133.06281257803599</c:v>
                </c:pt>
                <c:pt idx="331">
                  <c:v>138.40150983879499</c:v>
                </c:pt>
                <c:pt idx="332">
                  <c:v>144.054343688464</c:v>
                </c:pt>
                <c:pt idx="333">
                  <c:v>149.76901953332899</c:v>
                </c:pt>
                <c:pt idx="334">
                  <c:v>155.645318028829</c:v>
                </c:pt>
                <c:pt idx="335">
                  <c:v>161.62830730732</c:v>
                </c:pt>
                <c:pt idx="336">
                  <c:v>168.00805644410499</c:v>
                </c:pt>
                <c:pt idx="337">
                  <c:v>174.45441952351999</c:v>
                </c:pt>
                <c:pt idx="338">
                  <c:v>181.06157982465001</c:v>
                </c:pt>
                <c:pt idx="339">
                  <c:v>187.84946727609901</c:v>
                </c:pt>
                <c:pt idx="340">
                  <c:v>194.66463390769701</c:v>
                </c:pt>
                <c:pt idx="341">
                  <c:v>201.90286533964399</c:v>
                </c:pt>
                <c:pt idx="342">
                  <c:v>208.94007262751799</c:v>
                </c:pt>
                <c:pt idx="343">
                  <c:v>216.73640670837599</c:v>
                </c:pt>
                <c:pt idx="344">
                  <c:v>224.32753932198401</c:v>
                </c:pt>
                <c:pt idx="345">
                  <c:v>232.078530362441</c:v>
                </c:pt>
                <c:pt idx="346">
                  <c:v>240.03329812832899</c:v>
                </c:pt>
                <c:pt idx="347">
                  <c:v>248.22928238403799</c:v>
                </c:pt>
                <c:pt idx="348">
                  <c:v>256.52629061121399</c:v>
                </c:pt>
                <c:pt idx="349">
                  <c:v>265.17581220229903</c:v>
                </c:pt>
                <c:pt idx="350">
                  <c:v>273.90693637885403</c:v>
                </c:pt>
                <c:pt idx="351">
                  <c:v>282.84024971386498</c:v>
                </c:pt>
                <c:pt idx="352">
                  <c:v>291.88172011927998</c:v>
                </c:pt>
                <c:pt idx="353">
                  <c:v>301.217336255634</c:v>
                </c:pt>
                <c:pt idx="354">
                  <c:v>310.53654277066198</c:v>
                </c:pt>
                <c:pt idx="355">
                  <c:v>320.21412675584702</c:v>
                </c:pt>
                <c:pt idx="356">
                  <c:v>329.83059582140902</c:v>
                </c:pt>
                <c:pt idx="357">
                  <c:v>339.65656441444298</c:v>
                </c:pt>
                <c:pt idx="358">
                  <c:v>349.53128578371098</c:v>
                </c:pt>
                <c:pt idx="359">
                  <c:v>359.62512980242099</c:v>
                </c:pt>
                <c:pt idx="360">
                  <c:v>370.0785518504</c:v>
                </c:pt>
                <c:pt idx="361">
                  <c:v>380.343726210971</c:v>
                </c:pt>
                <c:pt idx="362">
                  <c:v>390.70946429458201</c:v>
                </c:pt>
                <c:pt idx="363">
                  <c:v>401.350282286425</c:v>
                </c:pt>
                <c:pt idx="364">
                  <c:v>411.93574813765099</c:v>
                </c:pt>
                <c:pt idx="365">
                  <c:v>422.74277371494998</c:v>
                </c:pt>
                <c:pt idx="366">
                  <c:v>433.41877596281699</c:v>
                </c:pt>
                <c:pt idx="367">
                  <c:v>444.19316691429202</c:v>
                </c:pt>
                <c:pt idx="368">
                  <c:v>455.09944972610901</c:v>
                </c:pt>
                <c:pt idx="369">
                  <c:v>465.92556998538299</c:v>
                </c:pt>
                <c:pt idx="370">
                  <c:v>476.77775059198001</c:v>
                </c:pt>
                <c:pt idx="371">
                  <c:v>487.76255003747099</c:v>
                </c:pt>
                <c:pt idx="372">
                  <c:v>498.385840854658</c:v>
                </c:pt>
                <c:pt idx="373">
                  <c:v>508.90815043196301</c:v>
                </c:pt>
                <c:pt idx="374">
                  <c:v>519.63047516236099</c:v>
                </c:pt>
                <c:pt idx="375">
                  <c:v>529.70493682011397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2-44D8-9F35-B852AC23A528}"/>
            </c:ext>
          </c:extLst>
        </c:ser>
        <c:ser>
          <c:idx val="1"/>
          <c:order val="1"/>
          <c:tx>
            <c:strRef>
              <c:f>Sheet1!$O$3</c:f>
              <c:strCache>
                <c:ptCount val="1"/>
                <c:pt idx="0">
                  <c:v>Best Guess (Median)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Sheet1!$M$4:$M$379</c:f>
              <c:numCache>
                <c:formatCode>m/d/yy;@</c:formatCode>
                <c:ptCount val="376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  <c:pt idx="375">
                  <c:v>44403</c:v>
                </c:pt>
              </c:numCache>
            </c:numRef>
          </c:cat>
          <c:val>
            <c:numRef>
              <c:f>Sheet1!$O$4:$O$379</c:f>
              <c:numCache>
                <c:formatCode>0.0</c:formatCode>
                <c:ptCount val="376"/>
                <c:pt idx="0">
                  <c:v>60.468523528502899</c:v>
                </c:pt>
                <c:pt idx="1">
                  <c:v>61.526013297740398</c:v>
                </c:pt>
                <c:pt idx="2">
                  <c:v>62.643716293593002</c:v>
                </c:pt>
                <c:pt idx="3">
                  <c:v>63.796128976467898</c:v>
                </c:pt>
                <c:pt idx="4">
                  <c:v>64.912236236730905</c:v>
                </c:pt>
                <c:pt idx="5">
                  <c:v>66.122542054826198</c:v>
                </c:pt>
                <c:pt idx="6">
                  <c:v>67.255815921446001</c:v>
                </c:pt>
                <c:pt idx="7">
                  <c:v>68.459733936975695</c:v>
                </c:pt>
                <c:pt idx="8">
                  <c:v>69.785151847867994</c:v>
                </c:pt>
                <c:pt idx="9">
                  <c:v>70.991354107598497</c:v>
                </c:pt>
                <c:pt idx="10">
                  <c:v>72.3099094910161</c:v>
                </c:pt>
                <c:pt idx="11">
                  <c:v>73.584661535948399</c:v>
                </c:pt>
                <c:pt idx="12">
                  <c:v>74.940880109461403</c:v>
                </c:pt>
                <c:pt idx="13">
                  <c:v>76.248744896002407</c:v>
                </c:pt>
                <c:pt idx="14">
                  <c:v>77.680865851635502</c:v>
                </c:pt>
                <c:pt idx="15">
                  <c:v>79.077823480175894</c:v>
                </c:pt>
                <c:pt idx="16">
                  <c:v>80.470683300305396</c:v>
                </c:pt>
                <c:pt idx="17">
                  <c:v>81.906642998575194</c:v>
                </c:pt>
                <c:pt idx="18">
                  <c:v>83.297701312067304</c:v>
                </c:pt>
                <c:pt idx="19">
                  <c:v>84.746567996576204</c:v>
                </c:pt>
                <c:pt idx="20">
                  <c:v>86.297160458492499</c:v>
                </c:pt>
                <c:pt idx="21">
                  <c:v>87.830262035733696</c:v>
                </c:pt>
                <c:pt idx="22">
                  <c:v>89.428669210701102</c:v>
                </c:pt>
                <c:pt idx="23">
                  <c:v>90.993852993482804</c:v>
                </c:pt>
                <c:pt idx="24">
                  <c:v>92.590280236150093</c:v>
                </c:pt>
                <c:pt idx="25">
                  <c:v>94.177813151920901</c:v>
                </c:pt>
                <c:pt idx="26">
                  <c:v>95.839022328924202</c:v>
                </c:pt>
                <c:pt idx="27">
                  <c:v>97.5455547479621</c:v>
                </c:pt>
                <c:pt idx="28">
                  <c:v>99.262797628898397</c:v>
                </c:pt>
                <c:pt idx="29">
                  <c:v>101.026917827787</c:v>
                </c:pt>
                <c:pt idx="30">
                  <c:v>102.71441534511</c:v>
                </c:pt>
                <c:pt idx="31">
                  <c:v>104.486826995456</c:v>
                </c:pt>
                <c:pt idx="32">
                  <c:v>106.322739639864</c:v>
                </c:pt>
                <c:pt idx="33">
                  <c:v>108.20640093107301</c:v>
                </c:pt>
                <c:pt idx="34">
                  <c:v>110.092140307805</c:v>
                </c:pt>
                <c:pt idx="35">
                  <c:v>111.93527484664</c:v>
                </c:pt>
                <c:pt idx="36">
                  <c:v>113.921563989142</c:v>
                </c:pt>
                <c:pt idx="37">
                  <c:v>115.866885902579</c:v>
                </c:pt>
                <c:pt idx="38">
                  <c:v>117.818631223975</c:v>
                </c:pt>
                <c:pt idx="39">
                  <c:v>119.85383772861999</c:v>
                </c:pt>
                <c:pt idx="40">
                  <c:v>121.972510544342</c:v>
                </c:pt>
                <c:pt idx="41">
                  <c:v>123.97803323018</c:v>
                </c:pt>
                <c:pt idx="42">
                  <c:v>126.14998531793</c:v>
                </c:pt>
                <c:pt idx="43">
                  <c:v>128.21561703286801</c:v>
                </c:pt>
                <c:pt idx="44">
                  <c:v>130.311844425369</c:v>
                </c:pt>
                <c:pt idx="45">
                  <c:v>132.707692807265</c:v>
                </c:pt>
                <c:pt idx="46">
                  <c:v>134.81653739437601</c:v>
                </c:pt>
                <c:pt idx="47">
                  <c:v>137.06207849214101</c:v>
                </c:pt>
                <c:pt idx="48">
                  <c:v>139.37443001125101</c:v>
                </c:pt>
                <c:pt idx="49">
                  <c:v>141.72208243617101</c:v>
                </c:pt>
                <c:pt idx="50">
                  <c:v>144.09347444200401</c:v>
                </c:pt>
                <c:pt idx="51">
                  <c:v>146.496037035558</c:v>
                </c:pt>
                <c:pt idx="52">
                  <c:v>148.91120329862599</c:v>
                </c:pt>
                <c:pt idx="53">
                  <c:v>151.325117468695</c:v>
                </c:pt>
                <c:pt idx="54">
                  <c:v>153.74364874323601</c:v>
                </c:pt>
                <c:pt idx="55">
                  <c:v>156.34950301038199</c:v>
                </c:pt>
                <c:pt idx="56">
                  <c:v>158.84163786669299</c:v>
                </c:pt>
                <c:pt idx="57">
                  <c:v>161.445780720437</c:v>
                </c:pt>
                <c:pt idx="58">
                  <c:v>164.13279923701899</c:v>
                </c:pt>
                <c:pt idx="59">
                  <c:v>166.825270739643</c:v>
                </c:pt>
                <c:pt idx="60">
                  <c:v>169.36465000673499</c:v>
                </c:pt>
                <c:pt idx="61">
                  <c:v>172.065638368908</c:v>
                </c:pt>
                <c:pt idx="62">
                  <c:v>174.831113342691</c:v>
                </c:pt>
                <c:pt idx="63">
                  <c:v>177.68380841134601</c:v>
                </c:pt>
                <c:pt idx="64">
                  <c:v>180.538119060306</c:v>
                </c:pt>
                <c:pt idx="65">
                  <c:v>183.31615620745399</c:v>
                </c:pt>
                <c:pt idx="66">
                  <c:v>186.21320607342801</c:v>
                </c:pt>
                <c:pt idx="67">
                  <c:v>189.08489663329101</c:v>
                </c:pt>
                <c:pt idx="68">
                  <c:v>192.06156340050899</c:v>
                </c:pt>
                <c:pt idx="69">
                  <c:v>195.07049992808601</c:v>
                </c:pt>
                <c:pt idx="70">
                  <c:v>198.10592932057801</c:v>
                </c:pt>
                <c:pt idx="71">
                  <c:v>201.19076341524899</c:v>
                </c:pt>
                <c:pt idx="72">
                  <c:v>204.253355159737</c:v>
                </c:pt>
                <c:pt idx="73">
                  <c:v>207.415525068525</c:v>
                </c:pt>
                <c:pt idx="74">
                  <c:v>210.52301101692899</c:v>
                </c:pt>
                <c:pt idx="75">
                  <c:v>213.639121286657</c:v>
                </c:pt>
                <c:pt idx="76">
                  <c:v>216.839764453242</c:v>
                </c:pt>
                <c:pt idx="77">
                  <c:v>220.236691026556</c:v>
                </c:pt>
                <c:pt idx="78">
                  <c:v>223.491461602394</c:v>
                </c:pt>
                <c:pt idx="79">
                  <c:v>226.759587238092</c:v>
                </c:pt>
                <c:pt idx="80">
                  <c:v>230.15485498190699</c:v>
                </c:pt>
                <c:pt idx="81">
                  <c:v>233.493446303356</c:v>
                </c:pt>
                <c:pt idx="82">
                  <c:v>236.902977235576</c:v>
                </c:pt>
                <c:pt idx="83">
                  <c:v>240.36875790062999</c:v>
                </c:pt>
                <c:pt idx="84">
                  <c:v>243.88081173069301</c:v>
                </c:pt>
                <c:pt idx="85">
                  <c:v>247.40753128963601</c:v>
                </c:pt>
                <c:pt idx="86">
                  <c:v>250.893482383811</c:v>
                </c:pt>
                <c:pt idx="87">
                  <c:v>254.469443120222</c:v>
                </c:pt>
                <c:pt idx="88">
                  <c:v>258.01386362993298</c:v>
                </c:pt>
                <c:pt idx="89">
                  <c:v>261.64998369795302</c:v>
                </c:pt>
                <c:pt idx="90">
                  <c:v>265.29835224406298</c:v>
                </c:pt>
                <c:pt idx="91">
                  <c:v>268.98663843959099</c:v>
                </c:pt>
                <c:pt idx="92">
                  <c:v>272.76201038066199</c:v>
                </c:pt>
                <c:pt idx="93">
                  <c:v>276.459055999057</c:v>
                </c:pt>
                <c:pt idx="94">
                  <c:v>280.24741175517403</c:v>
                </c:pt>
                <c:pt idx="95">
                  <c:v>283.98463222617801</c:v>
                </c:pt>
                <c:pt idx="96">
                  <c:v>287.84978510427402</c:v>
                </c:pt>
                <c:pt idx="97">
                  <c:v>291.667435142508</c:v>
                </c:pt>
                <c:pt idx="98">
                  <c:v>295.51539077083203</c:v>
                </c:pt>
                <c:pt idx="99">
                  <c:v>299.40962083582298</c:v>
                </c:pt>
                <c:pt idx="100">
                  <c:v>303.30543904253699</c:v>
                </c:pt>
                <c:pt idx="101">
                  <c:v>307.265432531633</c:v>
                </c:pt>
                <c:pt idx="102">
                  <c:v>311.09730690610701</c:v>
                </c:pt>
                <c:pt idx="103">
                  <c:v>315.14055648139299</c:v>
                </c:pt>
                <c:pt idx="104">
                  <c:v>319.13736874814299</c:v>
                </c:pt>
                <c:pt idx="105">
                  <c:v>323.10329545014798</c:v>
                </c:pt>
                <c:pt idx="106">
                  <c:v>327.16114227709801</c:v>
                </c:pt>
                <c:pt idx="107">
                  <c:v>331.17592259046103</c:v>
                </c:pt>
                <c:pt idx="108">
                  <c:v>335.17567388098701</c:v>
                </c:pt>
                <c:pt idx="109">
                  <c:v>339.20049308359398</c:v>
                </c:pt>
                <c:pt idx="110">
                  <c:v>343.36832640786099</c:v>
                </c:pt>
                <c:pt idx="111">
                  <c:v>347.36394851261701</c:v>
                </c:pt>
                <c:pt idx="112">
                  <c:v>351.526482296415</c:v>
                </c:pt>
                <c:pt idx="113">
                  <c:v>355.53139839677698</c:v>
                </c:pt>
                <c:pt idx="114">
                  <c:v>359.61688762953702</c:v>
                </c:pt>
                <c:pt idx="115">
                  <c:v>363.82937416657398</c:v>
                </c:pt>
                <c:pt idx="116">
                  <c:v>367.880388081756</c:v>
                </c:pt>
                <c:pt idx="117">
                  <c:v>372.00612057601302</c:v>
                </c:pt>
                <c:pt idx="118">
                  <c:v>376.16961279861403</c:v>
                </c:pt>
                <c:pt idx="119">
                  <c:v>380.261601382896</c:v>
                </c:pt>
                <c:pt idx="120">
                  <c:v>384.373989735679</c:v>
                </c:pt>
                <c:pt idx="121">
                  <c:v>388.52501328192301</c:v>
                </c:pt>
                <c:pt idx="122">
                  <c:v>392.62373695679997</c:v>
                </c:pt>
                <c:pt idx="123">
                  <c:v>396.68108603225198</c:v>
                </c:pt>
                <c:pt idx="124">
                  <c:v>400.83319079888003</c:v>
                </c:pt>
                <c:pt idx="125">
                  <c:v>404.94788665047997</c:v>
                </c:pt>
                <c:pt idx="126">
                  <c:v>409.02032965655502</c:v>
                </c:pt>
                <c:pt idx="127">
                  <c:v>413.132788886225</c:v>
                </c:pt>
                <c:pt idx="128">
                  <c:v>417.15998637140501</c:v>
                </c:pt>
                <c:pt idx="129">
                  <c:v>421.09615816928101</c:v>
                </c:pt>
                <c:pt idx="130">
                  <c:v>425.030471263018</c:v>
                </c:pt>
                <c:pt idx="131">
                  <c:v>429.02144156332298</c:v>
                </c:pt>
                <c:pt idx="132">
                  <c:v>432.85946627315002</c:v>
                </c:pt>
                <c:pt idx="133">
                  <c:v>436.48012098978501</c:v>
                </c:pt>
                <c:pt idx="134">
                  <c:v>439.92746670927698</c:v>
                </c:pt>
                <c:pt idx="135">
                  <c:v>443.03659468897899</c:v>
                </c:pt>
                <c:pt idx="136">
                  <c:v>445.90615428082702</c:v>
                </c:pt>
                <c:pt idx="137">
                  <c:v>448.46457110578598</c:v>
                </c:pt>
                <c:pt idx="138">
                  <c:v>450.66603158169602</c:v>
                </c:pt>
                <c:pt idx="139">
                  <c:v>452.592122121339</c:v>
                </c:pt>
                <c:pt idx="140">
                  <c:v>453.979253085133</c:v>
                </c:pt>
                <c:pt idx="141">
                  <c:v>455.15207821093202</c:v>
                </c:pt>
                <c:pt idx="142">
                  <c:v>456.01038484245902</c:v>
                </c:pt>
                <c:pt idx="143">
                  <c:v>456.468406812284</c:v>
                </c:pt>
                <c:pt idx="144">
                  <c:v>456.67412905050401</c:v>
                </c:pt>
                <c:pt idx="145">
                  <c:v>456.55400255519999</c:v>
                </c:pt>
                <c:pt idx="146">
                  <c:v>456.09383383753902</c:v>
                </c:pt>
                <c:pt idx="147">
                  <c:v>455.40163878876098</c:v>
                </c:pt>
                <c:pt idx="148">
                  <c:v>454.36110351967602</c:v>
                </c:pt>
                <c:pt idx="149">
                  <c:v>453.15866960221399</c:v>
                </c:pt>
                <c:pt idx="150">
                  <c:v>451.640404729213</c:v>
                </c:pt>
                <c:pt idx="151">
                  <c:v>449.83877451551098</c:v>
                </c:pt>
                <c:pt idx="152">
                  <c:v>447.897254658885</c:v>
                </c:pt>
                <c:pt idx="153">
                  <c:v>445.71087943959998</c:v>
                </c:pt>
                <c:pt idx="154">
                  <c:v>443.24683670082698</c:v>
                </c:pt>
                <c:pt idx="155">
                  <c:v>440.74833674318899</c:v>
                </c:pt>
                <c:pt idx="156">
                  <c:v>437.99156432454203</c:v>
                </c:pt>
                <c:pt idx="157">
                  <c:v>435.08442227076699</c:v>
                </c:pt>
                <c:pt idx="158">
                  <c:v>432.028150759423</c:v>
                </c:pt>
                <c:pt idx="159">
                  <c:v>428.79968313639398</c:v>
                </c:pt>
                <c:pt idx="160">
                  <c:v>425.44885289934803</c:v>
                </c:pt>
                <c:pt idx="161">
                  <c:v>421.90685088340098</c:v>
                </c:pt>
                <c:pt idx="162">
                  <c:v>418.34615415432899</c:v>
                </c:pt>
                <c:pt idx="163">
                  <c:v>414.67799752006499</c:v>
                </c:pt>
                <c:pt idx="164">
                  <c:v>410.92719053423201</c:v>
                </c:pt>
                <c:pt idx="165">
                  <c:v>407.006855616287</c:v>
                </c:pt>
                <c:pt idx="166">
                  <c:v>403.04224775097799</c:v>
                </c:pt>
                <c:pt idx="167">
                  <c:v>399.10743353466597</c:v>
                </c:pt>
                <c:pt idx="168">
                  <c:v>395.01181227622402</c:v>
                </c:pt>
                <c:pt idx="169">
                  <c:v>390.91297759791303</c:v>
                </c:pt>
                <c:pt idx="170">
                  <c:v>386.67651354327802</c:v>
                </c:pt>
                <c:pt idx="171">
                  <c:v>382.42480798525702</c:v>
                </c:pt>
                <c:pt idx="172">
                  <c:v>378.15947303879199</c:v>
                </c:pt>
                <c:pt idx="173">
                  <c:v>373.741024693876</c:v>
                </c:pt>
                <c:pt idx="174">
                  <c:v>369.34489881574302</c:v>
                </c:pt>
                <c:pt idx="175">
                  <c:v>364.95146203296599</c:v>
                </c:pt>
                <c:pt idx="176">
                  <c:v>360.52356373578903</c:v>
                </c:pt>
                <c:pt idx="177">
                  <c:v>356.11627900973701</c:v>
                </c:pt>
                <c:pt idx="178">
                  <c:v>351.54634802481303</c:v>
                </c:pt>
                <c:pt idx="179">
                  <c:v>347.05570583791803</c:v>
                </c:pt>
                <c:pt idx="180">
                  <c:v>342.55983091245298</c:v>
                </c:pt>
                <c:pt idx="181">
                  <c:v>338.07166986903297</c:v>
                </c:pt>
                <c:pt idx="182">
                  <c:v>333.51049569751001</c:v>
                </c:pt>
                <c:pt idx="183">
                  <c:v>328.99401927155202</c:v>
                </c:pt>
                <c:pt idx="184">
                  <c:v>324.36401229887599</c:v>
                </c:pt>
                <c:pt idx="185">
                  <c:v>319.86574747408099</c:v>
                </c:pt>
                <c:pt idx="186">
                  <c:v>315.31125250835203</c:v>
                </c:pt>
                <c:pt idx="187">
                  <c:v>310.72737462453398</c:v>
                </c:pt>
                <c:pt idx="188">
                  <c:v>306.15361240794903</c:v>
                </c:pt>
                <c:pt idx="189">
                  <c:v>301.64890949893203</c:v>
                </c:pt>
                <c:pt idx="190">
                  <c:v>297.21787997631799</c:v>
                </c:pt>
                <c:pt idx="191">
                  <c:v>292.70440946134602</c:v>
                </c:pt>
                <c:pt idx="192">
                  <c:v>288.13314878529002</c:v>
                </c:pt>
                <c:pt idx="193">
                  <c:v>283.78551868322103</c:v>
                </c:pt>
                <c:pt idx="194">
                  <c:v>279.36804770033098</c:v>
                </c:pt>
                <c:pt idx="195">
                  <c:v>274.90758230969101</c:v>
                </c:pt>
                <c:pt idx="196">
                  <c:v>270.59871570778699</c:v>
                </c:pt>
                <c:pt idx="197">
                  <c:v>266.07710514369501</c:v>
                </c:pt>
                <c:pt idx="198">
                  <c:v>261.72808782049498</c:v>
                </c:pt>
                <c:pt idx="199">
                  <c:v>257.45885377059</c:v>
                </c:pt>
                <c:pt idx="200">
                  <c:v>253.299953306921</c:v>
                </c:pt>
                <c:pt idx="201">
                  <c:v>249.02463693817799</c:v>
                </c:pt>
                <c:pt idx="202">
                  <c:v>244.69495755381899</c:v>
                </c:pt>
                <c:pt idx="203">
                  <c:v>240.558539597916</c:v>
                </c:pt>
                <c:pt idx="204">
                  <c:v>236.441440796699</c:v>
                </c:pt>
                <c:pt idx="205">
                  <c:v>232.37087969199899</c:v>
                </c:pt>
                <c:pt idx="206">
                  <c:v>228.19046064258001</c:v>
                </c:pt>
                <c:pt idx="207">
                  <c:v>224.154986282712</c:v>
                </c:pt>
                <c:pt idx="208">
                  <c:v>220.13127146219699</c:v>
                </c:pt>
                <c:pt idx="209">
                  <c:v>216.22227650531801</c:v>
                </c:pt>
                <c:pt idx="210">
                  <c:v>212.224801366864</c:v>
                </c:pt>
                <c:pt idx="211">
                  <c:v>208.24907115019101</c:v>
                </c:pt>
                <c:pt idx="212">
                  <c:v>204.33916240320201</c:v>
                </c:pt>
                <c:pt idx="213">
                  <c:v>200.58933054841</c:v>
                </c:pt>
                <c:pt idx="214">
                  <c:v>196.58441634801301</c:v>
                </c:pt>
                <c:pt idx="215">
                  <c:v>192.875956063638</c:v>
                </c:pt>
                <c:pt idx="216">
                  <c:v>189.033688858929</c:v>
                </c:pt>
                <c:pt idx="217">
                  <c:v>185.409259318457</c:v>
                </c:pt>
                <c:pt idx="218">
                  <c:v>181.5556541293</c:v>
                </c:pt>
                <c:pt idx="219">
                  <c:v>177.921048960322</c:v>
                </c:pt>
                <c:pt idx="220">
                  <c:v>174.204104491192</c:v>
                </c:pt>
                <c:pt idx="221">
                  <c:v>170.78664967090401</c:v>
                </c:pt>
                <c:pt idx="222">
                  <c:v>167.12502998713299</c:v>
                </c:pt>
                <c:pt idx="223">
                  <c:v>163.518398928605</c:v>
                </c:pt>
                <c:pt idx="224">
                  <c:v>160.11841729942</c:v>
                </c:pt>
                <c:pt idx="225">
                  <c:v>156.56757205961799</c:v>
                </c:pt>
                <c:pt idx="226">
                  <c:v>153.26716382277701</c:v>
                </c:pt>
                <c:pt idx="227">
                  <c:v>149.86287240217101</c:v>
                </c:pt>
                <c:pt idx="228">
                  <c:v>146.46652813574701</c:v>
                </c:pt>
                <c:pt idx="229">
                  <c:v>143.26161075105401</c:v>
                </c:pt>
                <c:pt idx="230">
                  <c:v>139.93996377702601</c:v>
                </c:pt>
                <c:pt idx="231">
                  <c:v>136.861108001025</c:v>
                </c:pt>
                <c:pt idx="232">
                  <c:v>133.63669239817699</c:v>
                </c:pt>
                <c:pt idx="233">
                  <c:v>130.536605217676</c:v>
                </c:pt>
                <c:pt idx="234">
                  <c:v>127.49777623806899</c:v>
                </c:pt>
                <c:pt idx="235">
                  <c:v>124.459980516225</c:v>
                </c:pt>
                <c:pt idx="236">
                  <c:v>121.504728100858</c:v>
                </c:pt>
                <c:pt idx="237">
                  <c:v>118.53316902768</c:v>
                </c:pt>
                <c:pt idx="238">
                  <c:v>115.64285279973799</c:v>
                </c:pt>
                <c:pt idx="239">
                  <c:v>112.788528092139</c:v>
                </c:pt>
                <c:pt idx="240">
                  <c:v>110.096687033208</c:v>
                </c:pt>
                <c:pt idx="241">
                  <c:v>107.318085466658</c:v>
                </c:pt>
                <c:pt idx="242">
                  <c:v>104.683403780102</c:v>
                </c:pt>
                <c:pt idx="243">
                  <c:v>101.997938321631</c:v>
                </c:pt>
                <c:pt idx="244">
                  <c:v>99.377544642219405</c:v>
                </c:pt>
                <c:pt idx="245">
                  <c:v>96.779031074457507</c:v>
                </c:pt>
                <c:pt idx="246">
                  <c:v>94.321389695775594</c:v>
                </c:pt>
                <c:pt idx="247">
                  <c:v>91.770621291526098</c:v>
                </c:pt>
                <c:pt idx="248">
                  <c:v>89.302063350885902</c:v>
                </c:pt>
                <c:pt idx="249">
                  <c:v>86.929559245614499</c:v>
                </c:pt>
                <c:pt idx="250">
                  <c:v>84.576483556624694</c:v>
                </c:pt>
                <c:pt idx="251">
                  <c:v>82.291891366390004</c:v>
                </c:pt>
                <c:pt idx="252">
                  <c:v>80.080156302096697</c:v>
                </c:pt>
                <c:pt idx="253">
                  <c:v>77.729036592163695</c:v>
                </c:pt>
                <c:pt idx="254">
                  <c:v>75.641315588233397</c:v>
                </c:pt>
                <c:pt idx="255">
                  <c:v>73.442148641138303</c:v>
                </c:pt>
                <c:pt idx="256">
                  <c:v>71.359970659941595</c:v>
                </c:pt>
                <c:pt idx="257">
                  <c:v>69.361059836110996</c:v>
                </c:pt>
                <c:pt idx="258">
                  <c:v>67.400464315094595</c:v>
                </c:pt>
                <c:pt idx="259">
                  <c:v>65.497760455270694</c:v>
                </c:pt>
                <c:pt idx="260">
                  <c:v>63.533102055946003</c:v>
                </c:pt>
                <c:pt idx="261">
                  <c:v>61.7034867285725</c:v>
                </c:pt>
                <c:pt idx="262">
                  <c:v>59.998109184836203</c:v>
                </c:pt>
                <c:pt idx="263">
                  <c:v>58.401798179631598</c:v>
                </c:pt>
                <c:pt idx="264">
                  <c:v>56.792061953556903</c:v>
                </c:pt>
                <c:pt idx="265">
                  <c:v>55.3532639879096</c:v>
                </c:pt>
                <c:pt idx="266">
                  <c:v>54.0123571444595</c:v>
                </c:pt>
                <c:pt idx="267">
                  <c:v>52.924331921002498</c:v>
                </c:pt>
                <c:pt idx="268">
                  <c:v>51.724535601202</c:v>
                </c:pt>
                <c:pt idx="269">
                  <c:v>50.811978614311698</c:v>
                </c:pt>
                <c:pt idx="270">
                  <c:v>49.982566583936801</c:v>
                </c:pt>
                <c:pt idx="271">
                  <c:v>49.189307257884799</c:v>
                </c:pt>
                <c:pt idx="272">
                  <c:v>48.585671743054</c:v>
                </c:pt>
                <c:pt idx="273">
                  <c:v>48.028892220687197</c:v>
                </c:pt>
                <c:pt idx="274">
                  <c:v>47.6508596156783</c:v>
                </c:pt>
                <c:pt idx="275">
                  <c:v>47.313011454595497</c:v>
                </c:pt>
                <c:pt idx="276">
                  <c:v>47.109721501963698</c:v>
                </c:pt>
                <c:pt idx="277">
                  <c:v>46.969907103938297</c:v>
                </c:pt>
                <c:pt idx="278">
                  <c:v>46.9394305479737</c:v>
                </c:pt>
                <c:pt idx="279">
                  <c:v>47.056846634380399</c:v>
                </c:pt>
                <c:pt idx="280">
                  <c:v>47.248774431936198</c:v>
                </c:pt>
                <c:pt idx="281">
                  <c:v>47.458141307653896</c:v>
                </c:pt>
                <c:pt idx="282">
                  <c:v>47.844661303953302</c:v>
                </c:pt>
                <c:pt idx="283">
                  <c:v>48.332727147833197</c:v>
                </c:pt>
                <c:pt idx="284">
                  <c:v>48.952997026486699</c:v>
                </c:pt>
                <c:pt idx="285">
                  <c:v>49.552386429413097</c:v>
                </c:pt>
                <c:pt idx="286">
                  <c:v>50.247711079450298</c:v>
                </c:pt>
                <c:pt idx="287">
                  <c:v>50.974375913824197</c:v>
                </c:pt>
                <c:pt idx="288">
                  <c:v>51.851449765342799</c:v>
                </c:pt>
                <c:pt idx="289">
                  <c:v>52.906956176890098</c:v>
                </c:pt>
                <c:pt idx="290">
                  <c:v>53.870359279732</c:v>
                </c:pt>
                <c:pt idx="291">
                  <c:v>55.046353853309299</c:v>
                </c:pt>
                <c:pt idx="292">
                  <c:v>56.224619697717898</c:v>
                </c:pt>
                <c:pt idx="293">
                  <c:v>57.528022355011899</c:v>
                </c:pt>
                <c:pt idx="294">
                  <c:v>58.914456025338097</c:v>
                </c:pt>
                <c:pt idx="295">
                  <c:v>60.309437449028799</c:v>
                </c:pt>
                <c:pt idx="296">
                  <c:v>61.812358217618097</c:v>
                </c:pt>
                <c:pt idx="297">
                  <c:v>63.503599650338998</c:v>
                </c:pt>
                <c:pt idx="298">
                  <c:v>65.184686464509198</c:v>
                </c:pt>
                <c:pt idx="299">
                  <c:v>67.017001222022799</c:v>
                </c:pt>
                <c:pt idx="300">
                  <c:v>68.847529575286302</c:v>
                </c:pt>
                <c:pt idx="301">
                  <c:v>70.787347907023999</c:v>
                </c:pt>
                <c:pt idx="302">
                  <c:v>72.864864115278493</c:v>
                </c:pt>
                <c:pt idx="303">
                  <c:v>75.041102837809206</c:v>
                </c:pt>
                <c:pt idx="304">
                  <c:v>77.2399754966996</c:v>
                </c:pt>
                <c:pt idx="305">
                  <c:v>79.582304749459396</c:v>
                </c:pt>
                <c:pt idx="306">
                  <c:v>81.927693752481005</c:v>
                </c:pt>
                <c:pt idx="307">
                  <c:v>84.494398632506702</c:v>
                </c:pt>
                <c:pt idx="308">
                  <c:v>87.093390237646801</c:v>
                </c:pt>
                <c:pt idx="309">
                  <c:v>89.841866685853901</c:v>
                </c:pt>
                <c:pt idx="310">
                  <c:v>92.658315180048305</c:v>
                </c:pt>
                <c:pt idx="311">
                  <c:v>95.535866790612602</c:v>
                </c:pt>
                <c:pt idx="312">
                  <c:v>98.549308456687399</c:v>
                </c:pt>
                <c:pt idx="313">
                  <c:v>101.70364695444</c:v>
                </c:pt>
                <c:pt idx="314">
                  <c:v>104.941776999083</c:v>
                </c:pt>
                <c:pt idx="315">
                  <c:v>108.24322735722799</c:v>
                </c:pt>
                <c:pt idx="316">
                  <c:v>111.722000443643</c:v>
                </c:pt>
                <c:pt idx="317">
                  <c:v>115.291332495783</c:v>
                </c:pt>
                <c:pt idx="318">
                  <c:v>119.020861187394</c:v>
                </c:pt>
                <c:pt idx="319">
                  <c:v>122.865238120782</c:v>
                </c:pt>
                <c:pt idx="320">
                  <c:v>126.728535211918</c:v>
                </c:pt>
                <c:pt idx="321">
                  <c:v>130.84633660866501</c:v>
                </c:pt>
                <c:pt idx="322">
                  <c:v>135.051611918395</c:v>
                </c:pt>
                <c:pt idx="323">
                  <c:v>139.36705472608801</c:v>
                </c:pt>
                <c:pt idx="324">
                  <c:v>143.77470153046099</c:v>
                </c:pt>
                <c:pt idx="325">
                  <c:v>148.348650210389</c:v>
                </c:pt>
                <c:pt idx="326">
                  <c:v>153.04972477745</c:v>
                </c:pt>
                <c:pt idx="327">
                  <c:v>157.88524749299299</c:v>
                </c:pt>
                <c:pt idx="328">
                  <c:v>162.85672954992799</c:v>
                </c:pt>
                <c:pt idx="329">
                  <c:v>168.06594056919101</c:v>
                </c:pt>
                <c:pt idx="330">
                  <c:v>173.389573792546</c:v>
                </c:pt>
                <c:pt idx="331">
                  <c:v>178.808099760099</c:v>
                </c:pt>
                <c:pt idx="332">
                  <c:v>184.43985720987899</c:v>
                </c:pt>
                <c:pt idx="333">
                  <c:v>190.18681548781899</c:v>
                </c:pt>
                <c:pt idx="334">
                  <c:v>196.02222332593001</c:v>
                </c:pt>
                <c:pt idx="335">
                  <c:v>202.13888610308501</c:v>
                </c:pt>
                <c:pt idx="336">
                  <c:v>208.41729684620799</c:v>
                </c:pt>
                <c:pt idx="337">
                  <c:v>214.807243214886</c:v>
                </c:pt>
                <c:pt idx="338">
                  <c:v>221.3938974399</c:v>
                </c:pt>
                <c:pt idx="339">
                  <c:v>228.164725048176</c:v>
                </c:pt>
                <c:pt idx="340">
                  <c:v>235.093757337163</c:v>
                </c:pt>
                <c:pt idx="341">
                  <c:v>242.24036312238599</c:v>
                </c:pt>
                <c:pt idx="342">
                  <c:v>249.60892847691699</c:v>
                </c:pt>
                <c:pt idx="343">
                  <c:v>257.08992066795003</c:v>
                </c:pt>
                <c:pt idx="344">
                  <c:v>264.757362150463</c:v>
                </c:pt>
                <c:pt idx="345">
                  <c:v>272.62587902626001</c:v>
                </c:pt>
                <c:pt idx="346">
                  <c:v>280.65318958446801</c:v>
                </c:pt>
                <c:pt idx="347">
                  <c:v>288.93828208903199</c:v>
                </c:pt>
                <c:pt idx="348">
                  <c:v>297.33407386455798</c:v>
                </c:pt>
                <c:pt idx="349">
                  <c:v>305.94623462546701</c:v>
                </c:pt>
                <c:pt idx="350">
                  <c:v>314.75818173149202</c:v>
                </c:pt>
                <c:pt idx="351">
                  <c:v>323.85781945611097</c:v>
                </c:pt>
                <c:pt idx="352">
                  <c:v>333.03827683843599</c:v>
                </c:pt>
                <c:pt idx="353">
                  <c:v>342.42758358734199</c:v>
                </c:pt>
                <c:pt idx="354">
                  <c:v>351.86110719103101</c:v>
                </c:pt>
                <c:pt idx="355">
                  <c:v>361.73141556100597</c:v>
                </c:pt>
                <c:pt idx="356">
                  <c:v>371.51781976293802</c:v>
                </c:pt>
                <c:pt idx="357">
                  <c:v>381.64093024731301</c:v>
                </c:pt>
                <c:pt idx="358">
                  <c:v>391.91940874572902</c:v>
                </c:pt>
                <c:pt idx="359">
                  <c:v>402.43652942947301</c:v>
                </c:pt>
                <c:pt idx="360">
                  <c:v>412.95326662155202</c:v>
                </c:pt>
                <c:pt idx="361">
                  <c:v>423.67857026425798</c:v>
                </c:pt>
                <c:pt idx="362">
                  <c:v>434.54064308619502</c:v>
                </c:pt>
                <c:pt idx="363">
                  <c:v>445.59669316442199</c:v>
                </c:pt>
                <c:pt idx="364">
                  <c:v>456.68799930768802</c:v>
                </c:pt>
                <c:pt idx="365">
                  <c:v>467.91904106267799</c:v>
                </c:pt>
                <c:pt idx="366">
                  <c:v>479.25407855041902</c:v>
                </c:pt>
                <c:pt idx="367">
                  <c:v>490.67756555084901</c:v>
                </c:pt>
                <c:pt idx="368">
                  <c:v>502.25172306807701</c:v>
                </c:pt>
                <c:pt idx="369">
                  <c:v>513.86365643321506</c:v>
                </c:pt>
                <c:pt idx="370">
                  <c:v>525.59701779195495</c:v>
                </c:pt>
                <c:pt idx="371">
                  <c:v>537.28409566630899</c:v>
                </c:pt>
                <c:pt idx="372">
                  <c:v>549.04727482821397</c:v>
                </c:pt>
                <c:pt idx="373">
                  <c:v>560.70747761103598</c:v>
                </c:pt>
                <c:pt idx="374">
                  <c:v>572.38794312754499</c:v>
                </c:pt>
                <c:pt idx="375">
                  <c:v>583.86645818980799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2-44D8-9F35-B852AC23A528}"/>
            </c:ext>
          </c:extLst>
        </c:ser>
        <c:ser>
          <c:idx val="2"/>
          <c:order val="2"/>
          <c:tx>
            <c:strRef>
              <c:f>Sheet1!$P$3</c:f>
              <c:strCache>
                <c:ptCount val="1"/>
                <c:pt idx="0">
                  <c:v>Pessimistic (95th %tile)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Sheet1!$M$4:$M$379</c:f>
              <c:numCache>
                <c:formatCode>m/d/yy;@</c:formatCode>
                <c:ptCount val="376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  <c:pt idx="375">
                  <c:v>44403</c:v>
                </c:pt>
              </c:numCache>
            </c:numRef>
          </c:cat>
          <c:val>
            <c:numRef>
              <c:f>Sheet1!$P$4:$P$379</c:f>
              <c:numCache>
                <c:formatCode>0.0</c:formatCode>
                <c:ptCount val="376"/>
                <c:pt idx="0">
                  <c:v>100.59449930760999</c:v>
                </c:pt>
                <c:pt idx="1">
                  <c:v>101.61789553566901</c:v>
                </c:pt>
                <c:pt idx="2">
                  <c:v>102.788217438083</c:v>
                </c:pt>
                <c:pt idx="3">
                  <c:v>103.95249052921901</c:v>
                </c:pt>
                <c:pt idx="4">
                  <c:v>105.026106054278</c:v>
                </c:pt>
                <c:pt idx="5">
                  <c:v>106.235994578659</c:v>
                </c:pt>
                <c:pt idx="6">
                  <c:v>107.297655326734</c:v>
                </c:pt>
                <c:pt idx="7">
                  <c:v>108.61335507408</c:v>
                </c:pt>
                <c:pt idx="8">
                  <c:v>109.909276517976</c:v>
                </c:pt>
                <c:pt idx="9">
                  <c:v>111.16406873255301</c:v>
                </c:pt>
                <c:pt idx="10">
                  <c:v>112.49480302259499</c:v>
                </c:pt>
                <c:pt idx="11">
                  <c:v>113.824477967199</c:v>
                </c:pt>
                <c:pt idx="12">
                  <c:v>115.025967973251</c:v>
                </c:pt>
                <c:pt idx="13">
                  <c:v>116.48906786097101</c:v>
                </c:pt>
                <c:pt idx="14">
                  <c:v>117.77513327727399</c:v>
                </c:pt>
                <c:pt idx="15">
                  <c:v>119.301627712776</c:v>
                </c:pt>
                <c:pt idx="16">
                  <c:v>120.558946741594</c:v>
                </c:pt>
                <c:pt idx="17">
                  <c:v>122.052374765499</c:v>
                </c:pt>
                <c:pt idx="18">
                  <c:v>123.46387068538201</c:v>
                </c:pt>
                <c:pt idx="19">
                  <c:v>124.9725229333</c:v>
                </c:pt>
                <c:pt idx="20">
                  <c:v>126.406024128789</c:v>
                </c:pt>
                <c:pt idx="21">
                  <c:v>127.88662161598501</c:v>
                </c:pt>
                <c:pt idx="22">
                  <c:v>129.489403152536</c:v>
                </c:pt>
                <c:pt idx="23">
                  <c:v>131.11533800927</c:v>
                </c:pt>
                <c:pt idx="24">
                  <c:v>132.760420870405</c:v>
                </c:pt>
                <c:pt idx="25">
                  <c:v>134.35402881117</c:v>
                </c:pt>
                <c:pt idx="26">
                  <c:v>135.97569007349</c:v>
                </c:pt>
                <c:pt idx="27">
                  <c:v>137.659651800874</c:v>
                </c:pt>
                <c:pt idx="28">
                  <c:v>139.392780490467</c:v>
                </c:pt>
                <c:pt idx="29">
                  <c:v>141.14944549574099</c:v>
                </c:pt>
                <c:pt idx="30">
                  <c:v>143.009098012983</c:v>
                </c:pt>
                <c:pt idx="31">
                  <c:v>144.75838969729699</c:v>
                </c:pt>
                <c:pt idx="32">
                  <c:v>146.57406364356299</c:v>
                </c:pt>
                <c:pt idx="33">
                  <c:v>148.328219227728</c:v>
                </c:pt>
                <c:pt idx="34">
                  <c:v>150.24645392873299</c:v>
                </c:pt>
                <c:pt idx="35">
                  <c:v>152.09189550738</c:v>
                </c:pt>
                <c:pt idx="36">
                  <c:v>154.050055463674</c:v>
                </c:pt>
                <c:pt idx="37">
                  <c:v>156.01591357458</c:v>
                </c:pt>
                <c:pt idx="38">
                  <c:v>158.09354560519299</c:v>
                </c:pt>
                <c:pt idx="39">
                  <c:v>160.09838702463699</c:v>
                </c:pt>
                <c:pt idx="40">
                  <c:v>162.23899852160599</c:v>
                </c:pt>
                <c:pt idx="41">
                  <c:v>164.09133760885501</c:v>
                </c:pt>
                <c:pt idx="42">
                  <c:v>166.229568627563</c:v>
                </c:pt>
                <c:pt idx="43">
                  <c:v>168.416907236871</c:v>
                </c:pt>
                <c:pt idx="44">
                  <c:v>170.47879623996999</c:v>
                </c:pt>
                <c:pt idx="45">
                  <c:v>172.789563502894</c:v>
                </c:pt>
                <c:pt idx="46">
                  <c:v>174.839487880419</c:v>
                </c:pt>
                <c:pt idx="47">
                  <c:v>177.28660341976899</c:v>
                </c:pt>
                <c:pt idx="48">
                  <c:v>179.567447903957</c:v>
                </c:pt>
                <c:pt idx="49">
                  <c:v>181.87261405326001</c:v>
                </c:pt>
                <c:pt idx="50">
                  <c:v>184.11081560719799</c:v>
                </c:pt>
                <c:pt idx="51">
                  <c:v>186.564363082478</c:v>
                </c:pt>
                <c:pt idx="52">
                  <c:v>188.90963735045599</c:v>
                </c:pt>
                <c:pt idx="53">
                  <c:v>191.47933688564001</c:v>
                </c:pt>
                <c:pt idx="54">
                  <c:v>193.87029880456299</c:v>
                </c:pt>
                <c:pt idx="55">
                  <c:v>196.337811702316</c:v>
                </c:pt>
                <c:pt idx="56">
                  <c:v>199.00384799103</c:v>
                </c:pt>
                <c:pt idx="57">
                  <c:v>201.60946859171</c:v>
                </c:pt>
                <c:pt idx="58">
                  <c:v>204.23952335920501</c:v>
                </c:pt>
                <c:pt idx="59">
                  <c:v>206.87303007935299</c:v>
                </c:pt>
                <c:pt idx="60">
                  <c:v>209.62646646747001</c:v>
                </c:pt>
                <c:pt idx="61">
                  <c:v>212.265114877776</c:v>
                </c:pt>
                <c:pt idx="62">
                  <c:v>215.008979045275</c:v>
                </c:pt>
                <c:pt idx="63">
                  <c:v>217.85307321909301</c:v>
                </c:pt>
                <c:pt idx="64">
                  <c:v>220.576831245828</c:v>
                </c:pt>
                <c:pt idx="65">
                  <c:v>223.47202690371299</c:v>
                </c:pt>
                <c:pt idx="66">
                  <c:v>226.39142133399801</c:v>
                </c:pt>
                <c:pt idx="67">
                  <c:v>229.33168053739999</c:v>
                </c:pt>
                <c:pt idx="68">
                  <c:v>232.166274178831</c:v>
                </c:pt>
                <c:pt idx="69">
                  <c:v>235.259538946286</c:v>
                </c:pt>
                <c:pt idx="70">
                  <c:v>238.29830750971701</c:v>
                </c:pt>
                <c:pt idx="71">
                  <c:v>241.32997704740899</c:v>
                </c:pt>
                <c:pt idx="72">
                  <c:v>244.54065472041501</c:v>
                </c:pt>
                <c:pt idx="73">
                  <c:v>247.61740580530599</c:v>
                </c:pt>
                <c:pt idx="74">
                  <c:v>250.76416793822901</c:v>
                </c:pt>
                <c:pt idx="75">
                  <c:v>253.92087186012299</c:v>
                </c:pt>
                <c:pt idx="76">
                  <c:v>257.00685287215799</c:v>
                </c:pt>
                <c:pt idx="77">
                  <c:v>260.47367261958402</c:v>
                </c:pt>
                <c:pt idx="78">
                  <c:v>263.59003730369199</c:v>
                </c:pt>
                <c:pt idx="79">
                  <c:v>267.006773228486</c:v>
                </c:pt>
                <c:pt idx="80">
                  <c:v>270.20335123398797</c:v>
                </c:pt>
                <c:pt idx="81">
                  <c:v>273.809677632476</c:v>
                </c:pt>
                <c:pt idx="82">
                  <c:v>277.12301200200102</c:v>
                </c:pt>
                <c:pt idx="83">
                  <c:v>280.60668418292198</c:v>
                </c:pt>
                <c:pt idx="84">
                  <c:v>284.04997784429202</c:v>
                </c:pt>
                <c:pt idx="85">
                  <c:v>287.59833496619802</c:v>
                </c:pt>
                <c:pt idx="86">
                  <c:v>291.00528461877701</c:v>
                </c:pt>
                <c:pt idx="87">
                  <c:v>294.76309966206202</c:v>
                </c:pt>
                <c:pt idx="88">
                  <c:v>298.19656718656199</c:v>
                </c:pt>
                <c:pt idx="89">
                  <c:v>301.88440648425399</c:v>
                </c:pt>
                <c:pt idx="90">
                  <c:v>305.62308894542201</c:v>
                </c:pt>
                <c:pt idx="91">
                  <c:v>309.24247050164303</c:v>
                </c:pt>
                <c:pt idx="92">
                  <c:v>312.95721976354702</c:v>
                </c:pt>
                <c:pt idx="93">
                  <c:v>316.75433654279698</c:v>
                </c:pt>
                <c:pt idx="94">
                  <c:v>320.481138617586</c:v>
                </c:pt>
                <c:pt idx="95">
                  <c:v>324.363661447357</c:v>
                </c:pt>
                <c:pt idx="96">
                  <c:v>328.14005171205901</c:v>
                </c:pt>
                <c:pt idx="97">
                  <c:v>332.02840978087102</c:v>
                </c:pt>
                <c:pt idx="98">
                  <c:v>335.749007742007</c:v>
                </c:pt>
                <c:pt idx="99">
                  <c:v>339.69451022370498</c:v>
                </c:pt>
                <c:pt idx="100">
                  <c:v>343.58358722244799</c:v>
                </c:pt>
                <c:pt idx="101">
                  <c:v>347.61507230423399</c:v>
                </c:pt>
                <c:pt idx="102">
                  <c:v>351.38003474534798</c:v>
                </c:pt>
                <c:pt idx="103">
                  <c:v>355.60185417681998</c:v>
                </c:pt>
                <c:pt idx="104">
                  <c:v>359.45716752284301</c:v>
                </c:pt>
                <c:pt idx="105">
                  <c:v>363.456003613831</c:v>
                </c:pt>
                <c:pt idx="106">
                  <c:v>367.567594900171</c:v>
                </c:pt>
                <c:pt idx="107">
                  <c:v>371.51310649255799</c:v>
                </c:pt>
                <c:pt idx="108">
                  <c:v>375.61358493568298</c:v>
                </c:pt>
                <c:pt idx="109">
                  <c:v>379.63937646378798</c:v>
                </c:pt>
                <c:pt idx="110">
                  <c:v>383.66316403462599</c:v>
                </c:pt>
                <c:pt idx="111">
                  <c:v>387.706968688193</c:v>
                </c:pt>
                <c:pt idx="112">
                  <c:v>391.90992472943702</c:v>
                </c:pt>
                <c:pt idx="113">
                  <c:v>396.00046856351298</c:v>
                </c:pt>
                <c:pt idx="114">
                  <c:v>400.20060989921598</c:v>
                </c:pt>
                <c:pt idx="115">
                  <c:v>404.31769956369197</c:v>
                </c:pt>
                <c:pt idx="116">
                  <c:v>408.33136932624399</c:v>
                </c:pt>
                <c:pt idx="117">
                  <c:v>412.479735413946</c:v>
                </c:pt>
                <c:pt idx="118">
                  <c:v>416.67055425978299</c:v>
                </c:pt>
                <c:pt idx="119">
                  <c:v>420.73742215981503</c:v>
                </c:pt>
                <c:pt idx="120">
                  <c:v>424.87063063095599</c:v>
                </c:pt>
                <c:pt idx="121">
                  <c:v>429.03857148267099</c:v>
                </c:pt>
                <c:pt idx="122">
                  <c:v>433.10936062710101</c:v>
                </c:pt>
                <c:pt idx="123">
                  <c:v>437.21419847167999</c:v>
                </c:pt>
                <c:pt idx="124">
                  <c:v>441.51534499157702</c:v>
                </c:pt>
                <c:pt idx="125">
                  <c:v>445.53197965720301</c:v>
                </c:pt>
                <c:pt idx="126">
                  <c:v>449.60853550113899</c:v>
                </c:pt>
                <c:pt idx="127">
                  <c:v>453.68446883185698</c:v>
                </c:pt>
                <c:pt idx="128">
                  <c:v>457.78162745134301</c:v>
                </c:pt>
                <c:pt idx="129">
                  <c:v>461.85819473216998</c:v>
                </c:pt>
                <c:pt idx="130">
                  <c:v>465.82089299361002</c:v>
                </c:pt>
                <c:pt idx="131">
                  <c:v>469.73377867514</c:v>
                </c:pt>
                <c:pt idx="132">
                  <c:v>473.77425834786902</c:v>
                </c:pt>
                <c:pt idx="133">
                  <c:v>477.16654867979503</c:v>
                </c:pt>
                <c:pt idx="134">
                  <c:v>480.60764839209401</c:v>
                </c:pt>
                <c:pt idx="135">
                  <c:v>483.80510442380802</c:v>
                </c:pt>
                <c:pt idx="136">
                  <c:v>486.56685548994</c:v>
                </c:pt>
                <c:pt idx="137">
                  <c:v>489.09321297343598</c:v>
                </c:pt>
                <c:pt idx="138">
                  <c:v>491.11833501533999</c:v>
                </c:pt>
                <c:pt idx="139">
                  <c:v>493.06387634720397</c:v>
                </c:pt>
                <c:pt idx="140">
                  <c:v>494.61420163427698</c:v>
                </c:pt>
                <c:pt idx="141">
                  <c:v>495.76155204493398</c:v>
                </c:pt>
                <c:pt idx="142">
                  <c:v>496.63146657485902</c:v>
                </c:pt>
                <c:pt idx="143">
                  <c:v>497.09217939441601</c:v>
                </c:pt>
                <c:pt idx="144">
                  <c:v>497.16097511013402</c:v>
                </c:pt>
                <c:pt idx="145">
                  <c:v>497.08378756149699</c:v>
                </c:pt>
                <c:pt idx="146">
                  <c:v>496.69132011922801</c:v>
                </c:pt>
                <c:pt idx="147">
                  <c:v>496.134607530332</c:v>
                </c:pt>
                <c:pt idx="148">
                  <c:v>495.08100551528798</c:v>
                </c:pt>
                <c:pt idx="149">
                  <c:v>493.889300411421</c:v>
                </c:pt>
                <c:pt idx="150">
                  <c:v>492.31222669479598</c:v>
                </c:pt>
                <c:pt idx="151">
                  <c:v>490.68704100807298</c:v>
                </c:pt>
                <c:pt idx="152">
                  <c:v>488.568440433175</c:v>
                </c:pt>
                <c:pt idx="153">
                  <c:v>486.49446878671199</c:v>
                </c:pt>
                <c:pt idx="154">
                  <c:v>484.23367502278802</c:v>
                </c:pt>
                <c:pt idx="155">
                  <c:v>481.58257330454097</c:v>
                </c:pt>
                <c:pt idx="156">
                  <c:v>478.957675349368</c:v>
                </c:pt>
                <c:pt idx="157">
                  <c:v>475.95021570965997</c:v>
                </c:pt>
                <c:pt idx="158">
                  <c:v>472.95403891589802</c:v>
                </c:pt>
                <c:pt idx="159">
                  <c:v>469.76830036215199</c:v>
                </c:pt>
                <c:pt idx="160">
                  <c:v>466.35150760954701</c:v>
                </c:pt>
                <c:pt idx="161">
                  <c:v>462.780085913248</c:v>
                </c:pt>
                <c:pt idx="162">
                  <c:v>459.16854146526299</c:v>
                </c:pt>
                <c:pt idx="163">
                  <c:v>455.45990390707601</c:v>
                </c:pt>
                <c:pt idx="164">
                  <c:v>451.576015796376</c:v>
                </c:pt>
                <c:pt idx="165">
                  <c:v>447.85941825269202</c:v>
                </c:pt>
                <c:pt idx="166">
                  <c:v>443.739335631556</c:v>
                </c:pt>
                <c:pt idx="167">
                  <c:v>439.85418809819498</c:v>
                </c:pt>
                <c:pt idx="168">
                  <c:v>435.71558179875899</c:v>
                </c:pt>
                <c:pt idx="169">
                  <c:v>431.47666747780698</c:v>
                </c:pt>
                <c:pt idx="170">
                  <c:v>427.26960015377898</c:v>
                </c:pt>
                <c:pt idx="171">
                  <c:v>422.89884291904298</c:v>
                </c:pt>
                <c:pt idx="172">
                  <c:v>418.62917020293401</c:v>
                </c:pt>
                <c:pt idx="173">
                  <c:v>414.268143727314</c:v>
                </c:pt>
                <c:pt idx="174">
                  <c:v>409.769561261815</c:v>
                </c:pt>
                <c:pt idx="175">
                  <c:v>405.432376190963</c:v>
                </c:pt>
                <c:pt idx="176">
                  <c:v>400.94862871690498</c:v>
                </c:pt>
                <c:pt idx="177">
                  <c:v>396.46927813532801</c:v>
                </c:pt>
                <c:pt idx="178">
                  <c:v>392.00999049603797</c:v>
                </c:pt>
                <c:pt idx="179">
                  <c:v>387.39300478302999</c:v>
                </c:pt>
                <c:pt idx="180">
                  <c:v>382.97828966298499</c:v>
                </c:pt>
                <c:pt idx="181">
                  <c:v>378.39640499589501</c:v>
                </c:pt>
                <c:pt idx="182">
                  <c:v>373.89548897921702</c:v>
                </c:pt>
                <c:pt idx="183">
                  <c:v>369.22557416212402</c:v>
                </c:pt>
                <c:pt idx="184">
                  <c:v>364.68366590324098</c:v>
                </c:pt>
                <c:pt idx="185">
                  <c:v>360.30640476292501</c:v>
                </c:pt>
                <c:pt idx="186">
                  <c:v>355.548309939327</c:v>
                </c:pt>
                <c:pt idx="187">
                  <c:v>351.08185721449303</c:v>
                </c:pt>
                <c:pt idx="188">
                  <c:v>346.467500715715</c:v>
                </c:pt>
                <c:pt idx="189">
                  <c:v>342.06133111883503</c:v>
                </c:pt>
                <c:pt idx="190">
                  <c:v>337.578387213045</c:v>
                </c:pt>
                <c:pt idx="191">
                  <c:v>333.00975595040899</c:v>
                </c:pt>
                <c:pt idx="192">
                  <c:v>328.549159269001</c:v>
                </c:pt>
                <c:pt idx="193">
                  <c:v>324.34088891647298</c:v>
                </c:pt>
                <c:pt idx="194">
                  <c:v>319.78032501865903</c:v>
                </c:pt>
                <c:pt idx="195">
                  <c:v>315.25793525409398</c:v>
                </c:pt>
                <c:pt idx="196">
                  <c:v>310.92184587363602</c:v>
                </c:pt>
                <c:pt idx="197">
                  <c:v>306.612965720977</c:v>
                </c:pt>
                <c:pt idx="198">
                  <c:v>302.231765215221</c:v>
                </c:pt>
                <c:pt idx="199">
                  <c:v>297.95350871297302</c:v>
                </c:pt>
                <c:pt idx="200">
                  <c:v>293.771735619266</c:v>
                </c:pt>
                <c:pt idx="201">
                  <c:v>289.44240962068898</c:v>
                </c:pt>
                <c:pt idx="202">
                  <c:v>285.24023201788998</c:v>
                </c:pt>
                <c:pt idx="203">
                  <c:v>281.07161146243499</c:v>
                </c:pt>
                <c:pt idx="204">
                  <c:v>276.871042613273</c:v>
                </c:pt>
                <c:pt idx="205">
                  <c:v>272.78361198665999</c:v>
                </c:pt>
                <c:pt idx="206">
                  <c:v>268.65243208164497</c:v>
                </c:pt>
                <c:pt idx="207">
                  <c:v>264.58191078369998</c:v>
                </c:pt>
                <c:pt idx="208">
                  <c:v>260.69062753846299</c:v>
                </c:pt>
                <c:pt idx="209">
                  <c:v>256.82447154406202</c:v>
                </c:pt>
                <c:pt idx="210">
                  <c:v>252.654760695135</c:v>
                </c:pt>
                <c:pt idx="211">
                  <c:v>248.74031245074599</c:v>
                </c:pt>
                <c:pt idx="212">
                  <c:v>244.77550472870399</c:v>
                </c:pt>
                <c:pt idx="213">
                  <c:v>240.87499268015</c:v>
                </c:pt>
                <c:pt idx="214">
                  <c:v>237.08223238422099</c:v>
                </c:pt>
                <c:pt idx="215">
                  <c:v>233.260634959246</c:v>
                </c:pt>
                <c:pt idx="216">
                  <c:v>229.526826193441</c:v>
                </c:pt>
                <c:pt idx="217">
                  <c:v>225.70216341578501</c:v>
                </c:pt>
                <c:pt idx="218">
                  <c:v>222.16840305961699</c:v>
                </c:pt>
                <c:pt idx="219">
                  <c:v>218.205507504743</c:v>
                </c:pt>
                <c:pt idx="220">
                  <c:v>214.65736489377599</c:v>
                </c:pt>
                <c:pt idx="221">
                  <c:v>211.10806132667901</c:v>
                </c:pt>
                <c:pt idx="222">
                  <c:v>207.478602486803</c:v>
                </c:pt>
                <c:pt idx="223">
                  <c:v>203.92193899279499</c:v>
                </c:pt>
                <c:pt idx="224">
                  <c:v>200.451902615618</c:v>
                </c:pt>
                <c:pt idx="225">
                  <c:v>196.95446158752799</c:v>
                </c:pt>
                <c:pt idx="226">
                  <c:v>193.360609493775</c:v>
                </c:pt>
                <c:pt idx="227">
                  <c:v>190.25105276096599</c:v>
                </c:pt>
                <c:pt idx="228">
                  <c:v>186.784584888019</c:v>
                </c:pt>
                <c:pt idx="229">
                  <c:v>183.55146067762101</c:v>
                </c:pt>
                <c:pt idx="230">
                  <c:v>180.32332579096899</c:v>
                </c:pt>
                <c:pt idx="231">
                  <c:v>177.066722733723</c:v>
                </c:pt>
                <c:pt idx="232">
                  <c:v>173.932466595921</c:v>
                </c:pt>
                <c:pt idx="233">
                  <c:v>170.82614719751899</c:v>
                </c:pt>
                <c:pt idx="234">
                  <c:v>167.71597255961001</c:v>
                </c:pt>
                <c:pt idx="235">
                  <c:v>164.60708147645099</c:v>
                </c:pt>
                <c:pt idx="236">
                  <c:v>161.68571939778599</c:v>
                </c:pt>
                <c:pt idx="237">
                  <c:v>158.950448411493</c:v>
                </c:pt>
                <c:pt idx="238">
                  <c:v>155.91095186301999</c:v>
                </c:pt>
                <c:pt idx="239">
                  <c:v>153.17836019344901</c:v>
                </c:pt>
                <c:pt idx="240">
                  <c:v>150.375611499298</c:v>
                </c:pt>
                <c:pt idx="241">
                  <c:v>147.543424619245</c:v>
                </c:pt>
                <c:pt idx="242">
                  <c:v>145.04769263062201</c:v>
                </c:pt>
                <c:pt idx="243">
                  <c:v>142.284997399855</c:v>
                </c:pt>
                <c:pt idx="244">
                  <c:v>139.74412431094601</c:v>
                </c:pt>
                <c:pt idx="245">
                  <c:v>137.08222336075701</c:v>
                </c:pt>
                <c:pt idx="246">
                  <c:v>134.61225215030501</c:v>
                </c:pt>
                <c:pt idx="247">
                  <c:v>132.14084422913101</c:v>
                </c:pt>
                <c:pt idx="248">
                  <c:v>129.63534840969399</c:v>
                </c:pt>
                <c:pt idx="249">
                  <c:v>127.36247458314099</c:v>
                </c:pt>
                <c:pt idx="250">
                  <c:v>124.893449672988</c:v>
                </c:pt>
                <c:pt idx="251">
                  <c:v>122.794230811086</c:v>
                </c:pt>
                <c:pt idx="252">
                  <c:v>120.37376512216299</c:v>
                </c:pt>
                <c:pt idx="253">
                  <c:v>118.187148514947</c:v>
                </c:pt>
                <c:pt idx="254">
                  <c:v>116.154769033495</c:v>
                </c:pt>
                <c:pt idx="255">
                  <c:v>113.820485449118</c:v>
                </c:pt>
                <c:pt idx="256">
                  <c:v>111.751562870686</c:v>
                </c:pt>
                <c:pt idx="257">
                  <c:v>109.871879354654</c:v>
                </c:pt>
                <c:pt idx="258">
                  <c:v>107.85237386133601</c:v>
                </c:pt>
                <c:pt idx="259">
                  <c:v>105.99420299494599</c:v>
                </c:pt>
                <c:pt idx="260">
                  <c:v>103.986536350438</c:v>
                </c:pt>
                <c:pt idx="261">
                  <c:v>102.207225740697</c:v>
                </c:pt>
                <c:pt idx="262">
                  <c:v>100.48845372385701</c:v>
                </c:pt>
                <c:pt idx="263">
                  <c:v>98.849747926536693</c:v>
                </c:pt>
                <c:pt idx="264">
                  <c:v>97.143633596551894</c:v>
                </c:pt>
                <c:pt idx="265">
                  <c:v>95.867592728629205</c:v>
                </c:pt>
                <c:pt idx="266">
                  <c:v>94.450379521914698</c:v>
                </c:pt>
                <c:pt idx="267">
                  <c:v>93.276094529063499</c:v>
                </c:pt>
                <c:pt idx="268">
                  <c:v>92.130464300828294</c:v>
                </c:pt>
                <c:pt idx="269">
                  <c:v>91.291157298317998</c:v>
                </c:pt>
                <c:pt idx="270">
                  <c:v>90.380701584203393</c:v>
                </c:pt>
                <c:pt idx="271">
                  <c:v>89.532783885875602</c:v>
                </c:pt>
                <c:pt idx="272">
                  <c:v>88.890364710729003</c:v>
                </c:pt>
                <c:pt idx="273">
                  <c:v>88.313877450698499</c:v>
                </c:pt>
                <c:pt idx="274">
                  <c:v>87.992662826327603</c:v>
                </c:pt>
                <c:pt idx="275">
                  <c:v>87.652439591943207</c:v>
                </c:pt>
                <c:pt idx="276">
                  <c:v>87.382797195395398</c:v>
                </c:pt>
                <c:pt idx="277">
                  <c:v>87.183796291984507</c:v>
                </c:pt>
                <c:pt idx="278">
                  <c:v>87.199298315058797</c:v>
                </c:pt>
                <c:pt idx="279">
                  <c:v>87.3181947331868</c:v>
                </c:pt>
                <c:pt idx="280">
                  <c:v>87.498825368513593</c:v>
                </c:pt>
                <c:pt idx="281">
                  <c:v>87.590838947891896</c:v>
                </c:pt>
                <c:pt idx="282">
                  <c:v>88.045096294813206</c:v>
                </c:pt>
                <c:pt idx="283">
                  <c:v>88.562874406164099</c:v>
                </c:pt>
                <c:pt idx="284">
                  <c:v>89.152406477232603</c:v>
                </c:pt>
                <c:pt idx="285">
                  <c:v>89.722419255205295</c:v>
                </c:pt>
                <c:pt idx="286">
                  <c:v>90.391389575745293</c:v>
                </c:pt>
                <c:pt idx="287">
                  <c:v>91.083224646717596</c:v>
                </c:pt>
                <c:pt idx="288">
                  <c:v>92.168908790568594</c:v>
                </c:pt>
                <c:pt idx="289">
                  <c:v>92.933514950230304</c:v>
                </c:pt>
                <c:pt idx="290">
                  <c:v>93.994148654773795</c:v>
                </c:pt>
                <c:pt idx="291">
                  <c:v>95.120777156493006</c:v>
                </c:pt>
                <c:pt idx="292">
                  <c:v>96.361384862806005</c:v>
                </c:pt>
                <c:pt idx="293">
                  <c:v>97.758213351371694</c:v>
                </c:pt>
                <c:pt idx="294">
                  <c:v>99.056487862046495</c:v>
                </c:pt>
                <c:pt idx="295">
                  <c:v>100.524660303194</c:v>
                </c:pt>
                <c:pt idx="296">
                  <c:v>102.01565346784101</c:v>
                </c:pt>
                <c:pt idx="297">
                  <c:v>103.677029389729</c:v>
                </c:pt>
                <c:pt idx="298">
                  <c:v>105.42715088180699</c:v>
                </c:pt>
                <c:pt idx="299">
                  <c:v>107.250614089439</c:v>
                </c:pt>
                <c:pt idx="300">
                  <c:v>109.147956743664</c:v>
                </c:pt>
                <c:pt idx="301">
                  <c:v>110.961941359826</c:v>
                </c:pt>
                <c:pt idx="302">
                  <c:v>113.050545232506</c:v>
                </c:pt>
                <c:pt idx="303">
                  <c:v>115.29217273051</c:v>
                </c:pt>
                <c:pt idx="304">
                  <c:v>117.47351654790999</c:v>
                </c:pt>
                <c:pt idx="305">
                  <c:v>119.900167105392</c:v>
                </c:pt>
                <c:pt idx="306">
                  <c:v>122.311878489877</c:v>
                </c:pt>
                <c:pt idx="307">
                  <c:v>124.87363938651301</c:v>
                </c:pt>
                <c:pt idx="308">
                  <c:v>127.433603808942</c:v>
                </c:pt>
                <c:pt idx="309">
                  <c:v>130.09482269407101</c:v>
                </c:pt>
                <c:pt idx="310">
                  <c:v>132.94586913441799</c:v>
                </c:pt>
                <c:pt idx="311">
                  <c:v>135.952178409168</c:v>
                </c:pt>
                <c:pt idx="312">
                  <c:v>138.88271238611799</c:v>
                </c:pt>
                <c:pt idx="313">
                  <c:v>141.96270369448001</c:v>
                </c:pt>
                <c:pt idx="314">
                  <c:v>145.43820798783901</c:v>
                </c:pt>
                <c:pt idx="315">
                  <c:v>148.62474543459501</c:v>
                </c:pt>
                <c:pt idx="316">
                  <c:v>152.11350365756601</c:v>
                </c:pt>
                <c:pt idx="317">
                  <c:v>155.74346385077399</c:v>
                </c:pt>
                <c:pt idx="318">
                  <c:v>159.486823781037</c:v>
                </c:pt>
                <c:pt idx="319">
                  <c:v>163.28404605741</c:v>
                </c:pt>
                <c:pt idx="320">
                  <c:v>167.192409368396</c:v>
                </c:pt>
                <c:pt idx="321">
                  <c:v>171.33640680150401</c:v>
                </c:pt>
                <c:pt idx="322">
                  <c:v>175.34811149590999</c:v>
                </c:pt>
                <c:pt idx="323">
                  <c:v>179.92625049735199</c:v>
                </c:pt>
                <c:pt idx="324">
                  <c:v>184.11188693976899</c:v>
                </c:pt>
                <c:pt idx="325">
                  <c:v>188.77654446785201</c:v>
                </c:pt>
                <c:pt idx="326">
                  <c:v>193.52649931832599</c:v>
                </c:pt>
                <c:pt idx="327">
                  <c:v>198.22719509336301</c:v>
                </c:pt>
                <c:pt idx="328">
                  <c:v>203.330378384754</c:v>
                </c:pt>
                <c:pt idx="329">
                  <c:v>208.47108131666701</c:v>
                </c:pt>
                <c:pt idx="330">
                  <c:v>213.797444586757</c:v>
                </c:pt>
                <c:pt idx="331">
                  <c:v>219.115293318917</c:v>
                </c:pt>
                <c:pt idx="332">
                  <c:v>224.81810719996</c:v>
                </c:pt>
                <c:pt idx="333">
                  <c:v>230.614813557389</c:v>
                </c:pt>
                <c:pt idx="334">
                  <c:v>236.48422051615501</c:v>
                </c:pt>
                <c:pt idx="335">
                  <c:v>242.62822681420101</c:v>
                </c:pt>
                <c:pt idx="336">
                  <c:v>248.80258623486799</c:v>
                </c:pt>
                <c:pt idx="337">
                  <c:v>255.263521309802</c:v>
                </c:pt>
                <c:pt idx="338">
                  <c:v>261.69607755195199</c:v>
                </c:pt>
                <c:pt idx="339">
                  <c:v>268.49666845862902</c:v>
                </c:pt>
                <c:pt idx="340">
                  <c:v>275.55391051478603</c:v>
                </c:pt>
                <c:pt idx="341">
                  <c:v>282.68686285053701</c:v>
                </c:pt>
                <c:pt idx="342">
                  <c:v>290.119084825953</c:v>
                </c:pt>
                <c:pt idx="343">
                  <c:v>297.65712548569502</c:v>
                </c:pt>
                <c:pt idx="344">
                  <c:v>305.30756614873599</c:v>
                </c:pt>
                <c:pt idx="345">
                  <c:v>313.27844139861702</c:v>
                </c:pt>
                <c:pt idx="346">
                  <c:v>321.24290228622499</c:v>
                </c:pt>
                <c:pt idx="347">
                  <c:v>329.66322149277198</c:v>
                </c:pt>
                <c:pt idx="348">
                  <c:v>338.11658166006498</c:v>
                </c:pt>
                <c:pt idx="349">
                  <c:v>346.67174029642001</c:v>
                </c:pt>
                <c:pt idx="350">
                  <c:v>355.70114094009199</c:v>
                </c:pt>
                <c:pt idx="351">
                  <c:v>364.81583775059403</c:v>
                </c:pt>
                <c:pt idx="352">
                  <c:v>374.17804966062897</c:v>
                </c:pt>
                <c:pt idx="353">
                  <c:v>383.63694042755702</c:v>
                </c:pt>
                <c:pt idx="354">
                  <c:v>393.43164954603702</c:v>
                </c:pt>
                <c:pt idx="355">
                  <c:v>403.192537373829</c:v>
                </c:pt>
                <c:pt idx="356">
                  <c:v>413.45055502752899</c:v>
                </c:pt>
                <c:pt idx="357">
                  <c:v>423.77876160913701</c:v>
                </c:pt>
                <c:pt idx="358">
                  <c:v>434.28777955629403</c:v>
                </c:pt>
                <c:pt idx="359">
                  <c:v>445.17808551079997</c:v>
                </c:pt>
                <c:pt idx="360">
                  <c:v>456.08552567224598</c:v>
                </c:pt>
                <c:pt idx="361">
                  <c:v>467.12840844214901</c:v>
                </c:pt>
                <c:pt idx="362">
                  <c:v>478.49185083998998</c:v>
                </c:pt>
                <c:pt idx="363">
                  <c:v>489.95804772408599</c:v>
                </c:pt>
                <c:pt idx="364">
                  <c:v>501.53466135141002</c:v>
                </c:pt>
                <c:pt idx="365">
                  <c:v>513.30558134934904</c:v>
                </c:pt>
                <c:pt idx="366">
                  <c:v>525.48723686767698</c:v>
                </c:pt>
                <c:pt idx="367">
                  <c:v>537.67723903424201</c:v>
                </c:pt>
                <c:pt idx="368">
                  <c:v>549.90230021990999</c:v>
                </c:pt>
                <c:pt idx="369">
                  <c:v>562.21737866518799</c:v>
                </c:pt>
                <c:pt idx="370">
                  <c:v>574.80149484425306</c:v>
                </c:pt>
                <c:pt idx="371">
                  <c:v>587.53573742466801</c:v>
                </c:pt>
                <c:pt idx="372">
                  <c:v>600.21867724425204</c:v>
                </c:pt>
                <c:pt idx="373">
                  <c:v>613.21475689655597</c:v>
                </c:pt>
                <c:pt idx="374">
                  <c:v>625.77976521779601</c:v>
                </c:pt>
                <c:pt idx="375">
                  <c:v>638.58461433738796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2-44D8-9F35-B852AC23A528}"/>
            </c:ext>
          </c:extLst>
        </c:ser>
        <c:ser>
          <c:idx val="3"/>
          <c:order val="3"/>
          <c:tx>
            <c:strRef>
              <c:f>Sheet1!$Q$3</c:f>
              <c:strCache>
                <c:ptCount val="1"/>
                <c:pt idx="0">
                  <c:v>Actual (Confirmed)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Sheet1!$M$4:$M$379</c:f>
              <c:numCache>
                <c:formatCode>m/d/yy;@</c:formatCode>
                <c:ptCount val="376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  <c:pt idx="358">
                  <c:v>44386</c:v>
                </c:pt>
                <c:pt idx="359">
                  <c:v>44387</c:v>
                </c:pt>
                <c:pt idx="360">
                  <c:v>44388</c:v>
                </c:pt>
                <c:pt idx="361">
                  <c:v>44389</c:v>
                </c:pt>
                <c:pt idx="362">
                  <c:v>44390</c:v>
                </c:pt>
                <c:pt idx="363">
                  <c:v>44391</c:v>
                </c:pt>
                <c:pt idx="364">
                  <c:v>44392</c:v>
                </c:pt>
                <c:pt idx="365">
                  <c:v>44393</c:v>
                </c:pt>
                <c:pt idx="366">
                  <c:v>44394</c:v>
                </c:pt>
                <c:pt idx="367">
                  <c:v>44395</c:v>
                </c:pt>
                <c:pt idx="368">
                  <c:v>44396</c:v>
                </c:pt>
                <c:pt idx="369">
                  <c:v>44397</c:v>
                </c:pt>
                <c:pt idx="370">
                  <c:v>44398</c:v>
                </c:pt>
                <c:pt idx="371">
                  <c:v>44399</c:v>
                </c:pt>
                <c:pt idx="372">
                  <c:v>44400</c:v>
                </c:pt>
                <c:pt idx="373">
                  <c:v>44401</c:v>
                </c:pt>
                <c:pt idx="374">
                  <c:v>44402</c:v>
                </c:pt>
                <c:pt idx="375">
                  <c:v>44403</c:v>
                </c:pt>
              </c:numCache>
            </c:numRef>
          </c:cat>
          <c:val>
            <c:numRef>
              <c:f>Sheet1!$Q$4:$Q$379</c:f>
              <c:numCache>
                <c:formatCode>0.0</c:formatCode>
                <c:ptCount val="376"/>
                <c:pt idx="0">
                  <c:v>65</c:v>
                </c:pt>
                <c:pt idx="1">
                  <c:v>62</c:v>
                </c:pt>
                <c:pt idx="2">
                  <c:v>84</c:v>
                </c:pt>
                <c:pt idx="3">
                  <c:v>69</c:v>
                </c:pt>
                <c:pt idx="4">
                  <c:v>54</c:v>
                </c:pt>
                <c:pt idx="5">
                  <c:v>92</c:v>
                </c:pt>
                <c:pt idx="6">
                  <c:v>83</c:v>
                </c:pt>
                <c:pt idx="7">
                  <c:v>90</c:v>
                </c:pt>
                <c:pt idx="8">
                  <c:v>79</c:v>
                </c:pt>
                <c:pt idx="9">
                  <c:v>77</c:v>
                </c:pt>
                <c:pt idx="10">
                  <c:v>72</c:v>
                </c:pt>
                <c:pt idx="11">
                  <c:v>78</c:v>
                </c:pt>
                <c:pt idx="12">
                  <c:v>89</c:v>
                </c:pt>
                <c:pt idx="13">
                  <c:v>89</c:v>
                </c:pt>
                <c:pt idx="14">
                  <c:v>110</c:v>
                </c:pt>
                <c:pt idx="15">
                  <c:v>125</c:v>
                </c:pt>
                <c:pt idx="16">
                  <c:v>118</c:v>
                </c:pt>
                <c:pt idx="17">
                  <c:v>115</c:v>
                </c:pt>
                <c:pt idx="18">
                  <c:v>120</c:v>
                </c:pt>
                <c:pt idx="19">
                  <c:v>80</c:v>
                </c:pt>
                <c:pt idx="20">
                  <c:v>87</c:v>
                </c:pt>
                <c:pt idx="21">
                  <c:v>82</c:v>
                </c:pt>
                <c:pt idx="22">
                  <c:v>92</c:v>
                </c:pt>
                <c:pt idx="23">
                  <c:v>87</c:v>
                </c:pt>
                <c:pt idx="24">
                  <c:v>92</c:v>
                </c:pt>
                <c:pt idx="25">
                  <c:v>100</c:v>
                </c:pt>
                <c:pt idx="26">
                  <c:v>102</c:v>
                </c:pt>
                <c:pt idx="27">
                  <c:v>100</c:v>
                </c:pt>
                <c:pt idx="28">
                  <c:v>99</c:v>
                </c:pt>
                <c:pt idx="29">
                  <c:v>101</c:v>
                </c:pt>
                <c:pt idx="30">
                  <c:v>111</c:v>
                </c:pt>
                <c:pt idx="31">
                  <c:v>111</c:v>
                </c:pt>
                <c:pt idx="32">
                  <c:v>125</c:v>
                </c:pt>
                <c:pt idx="33">
                  <c:v>129</c:v>
                </c:pt>
                <c:pt idx="34">
                  <c:v>127</c:v>
                </c:pt>
                <c:pt idx="35">
                  <c:v>147</c:v>
                </c:pt>
                <c:pt idx="36">
                  <c:v>124</c:v>
                </c:pt>
                <c:pt idx="37">
                  <c:v>137</c:v>
                </c:pt>
                <c:pt idx="38">
                  <c:v>136</c:v>
                </c:pt>
                <c:pt idx="39">
                  <c:v>126</c:v>
                </c:pt>
                <c:pt idx="40">
                  <c:v>135</c:v>
                </c:pt>
                <c:pt idx="41">
                  <c:v>151</c:v>
                </c:pt>
                <c:pt idx="42">
                  <c:v>146</c:v>
                </c:pt>
                <c:pt idx="43">
                  <c:v>145</c:v>
                </c:pt>
                <c:pt idx="44">
                  <c:v>138</c:v>
                </c:pt>
                <c:pt idx="45">
                  <c:v>130</c:v>
                </c:pt>
                <c:pt idx="46">
                  <c:v>105</c:v>
                </c:pt>
                <c:pt idx="47">
                  <c:v>129</c:v>
                </c:pt>
                <c:pt idx="48">
                  <c:v>137</c:v>
                </c:pt>
                <c:pt idx="49">
                  <c:v>134</c:v>
                </c:pt>
                <c:pt idx="50">
                  <c:v>134</c:v>
                </c:pt>
                <c:pt idx="51">
                  <c:v>127</c:v>
                </c:pt>
                <c:pt idx="52">
                  <c:v>131</c:v>
                </c:pt>
                <c:pt idx="53">
                  <c:v>140</c:v>
                </c:pt>
                <c:pt idx="54">
                  <c:v>142</c:v>
                </c:pt>
                <c:pt idx="55">
                  <c:v>158</c:v>
                </c:pt>
                <c:pt idx="56">
                  <c:v>143</c:v>
                </c:pt>
                <c:pt idx="57">
                  <c:v>152</c:v>
                </c:pt>
                <c:pt idx="58">
                  <c:v>143</c:v>
                </c:pt>
                <c:pt idx="59">
                  <c:v>162</c:v>
                </c:pt>
                <c:pt idx="60">
                  <c:v>166</c:v>
                </c:pt>
                <c:pt idx="61">
                  <c:v>181</c:v>
                </c:pt>
                <c:pt idx="62">
                  <c:v>178</c:v>
                </c:pt>
                <c:pt idx="63">
                  <c:v>187</c:v>
                </c:pt>
                <c:pt idx="64">
                  <c:v>181</c:v>
                </c:pt>
                <c:pt idx="65">
                  <c:v>194</c:v>
                </c:pt>
                <c:pt idx="66">
                  <c:v>193</c:v>
                </c:pt>
                <c:pt idx="67">
                  <c:v>202</c:v>
                </c:pt>
                <c:pt idx="68">
                  <c:v>199</c:v>
                </c:pt>
                <c:pt idx="69">
                  <c:v>206</c:v>
                </c:pt>
                <c:pt idx="70">
                  <c:v>209</c:v>
                </c:pt>
                <c:pt idx="71">
                  <c:v>210</c:v>
                </c:pt>
                <c:pt idx="72">
                  <c:v>231</c:v>
                </c:pt>
                <c:pt idx="73">
                  <c:v>230</c:v>
                </c:pt>
                <c:pt idx="74">
                  <c:v>224</c:v>
                </c:pt>
                <c:pt idx="75">
                  <c:v>235</c:v>
                </c:pt>
                <c:pt idx="76">
                  <c:v>220</c:v>
                </c:pt>
                <c:pt idx="77">
                  <c:v>214</c:v>
                </c:pt>
                <c:pt idx="78">
                  <c:v>211</c:v>
                </c:pt>
                <c:pt idx="79">
                  <c:v>201</c:v>
                </c:pt>
                <c:pt idx="80">
                  <c:v>204</c:v>
                </c:pt>
                <c:pt idx="81">
                  <c:v>219</c:v>
                </c:pt>
                <c:pt idx="82">
                  <c:v>226</c:v>
                </c:pt>
                <c:pt idx="83">
                  <c:v>237</c:v>
                </c:pt>
                <c:pt idx="84">
                  <c:v>237</c:v>
                </c:pt>
                <c:pt idx="85">
                  <c:v>260</c:v>
                </c:pt>
                <c:pt idx="86">
                  <c:v>254</c:v>
                </c:pt>
                <c:pt idx="87">
                  <c:v>260</c:v>
                </c:pt>
                <c:pt idx="88">
                  <c:v>282</c:v>
                </c:pt>
                <c:pt idx="89">
                  <c:v>275</c:v>
                </c:pt>
                <c:pt idx="90">
                  <c:v>274</c:v>
                </c:pt>
                <c:pt idx="91">
                  <c:v>293</c:v>
                </c:pt>
                <c:pt idx="92">
                  <c:v>302</c:v>
                </c:pt>
                <c:pt idx="93">
                  <c:v>302</c:v>
                </c:pt>
                <c:pt idx="94">
                  <c:v>316</c:v>
                </c:pt>
                <c:pt idx="95">
                  <c:v>315</c:v>
                </c:pt>
                <c:pt idx="96">
                  <c:v>311</c:v>
                </c:pt>
                <c:pt idx="97">
                  <c:v>296</c:v>
                </c:pt>
                <c:pt idx="98">
                  <c:v>298</c:v>
                </c:pt>
                <c:pt idx="99">
                  <c:v>293</c:v>
                </c:pt>
                <c:pt idx="100">
                  <c:v>284</c:v>
                </c:pt>
                <c:pt idx="101">
                  <c:v>282</c:v>
                </c:pt>
                <c:pt idx="102">
                  <c:v>275</c:v>
                </c:pt>
                <c:pt idx="103">
                  <c:v>276</c:v>
                </c:pt>
                <c:pt idx="104">
                  <c:v>279</c:v>
                </c:pt>
                <c:pt idx="105">
                  <c:v>321</c:v>
                </c:pt>
                <c:pt idx="106">
                  <c:v>320</c:v>
                </c:pt>
                <c:pt idx="107">
                  <c:v>335</c:v>
                </c:pt>
                <c:pt idx="108">
                  <c:v>342</c:v>
                </c:pt>
                <c:pt idx="109">
                  <c:v>354</c:v>
                </c:pt>
                <c:pt idx="110">
                  <c:v>344</c:v>
                </c:pt>
                <c:pt idx="111">
                  <c:v>345</c:v>
                </c:pt>
                <c:pt idx="112">
                  <c:v>349</c:v>
                </c:pt>
                <c:pt idx="113">
                  <c:v>367</c:v>
                </c:pt>
                <c:pt idx="114">
                  <c:v>359</c:v>
                </c:pt>
                <c:pt idx="115">
                  <c:v>371</c:v>
                </c:pt>
                <c:pt idx="116">
                  <c:v>370</c:v>
                </c:pt>
                <c:pt idx="117">
                  <c:v>387</c:v>
                </c:pt>
                <c:pt idx="118">
                  <c:v>401</c:v>
                </c:pt>
                <c:pt idx="119">
                  <c:v>389</c:v>
                </c:pt>
                <c:pt idx="120">
                  <c:v>391</c:v>
                </c:pt>
                <c:pt idx="121">
                  <c:v>394</c:v>
                </c:pt>
                <c:pt idx="122">
                  <c:v>402</c:v>
                </c:pt>
                <c:pt idx="123">
                  <c:v>443</c:v>
                </c:pt>
                <c:pt idx="124">
                  <c:v>443</c:v>
                </c:pt>
                <c:pt idx="125">
                  <c:v>470</c:v>
                </c:pt>
                <c:pt idx="126">
                  <c:v>459</c:v>
                </c:pt>
                <c:pt idx="127">
                  <c:v>434</c:v>
                </c:pt>
                <c:pt idx="128">
                  <c:v>447</c:v>
                </c:pt>
                <c:pt idx="129">
                  <c:v>423</c:v>
                </c:pt>
                <c:pt idx="130">
                  <c:v>428</c:v>
                </c:pt>
                <c:pt idx="131">
                  <c:v>434</c:v>
                </c:pt>
                <c:pt idx="132">
                  <c:v>436</c:v>
                </c:pt>
                <c:pt idx="133">
                  <c:v>430</c:v>
                </c:pt>
                <c:pt idx="134">
                  <c:v>439</c:v>
                </c:pt>
                <c:pt idx="135">
                  <c:v>461</c:v>
                </c:pt>
                <c:pt idx="136">
                  <c:v>465</c:v>
                </c:pt>
                <c:pt idx="137">
                  <c:v>480</c:v>
                </c:pt>
                <c:pt idx="138">
                  <c:v>471</c:v>
                </c:pt>
                <c:pt idx="139">
                  <c:v>449</c:v>
                </c:pt>
                <c:pt idx="140">
                  <c:v>449</c:v>
                </c:pt>
                <c:pt idx="141">
                  <c:v>448</c:v>
                </c:pt>
                <c:pt idx="142">
                  <c:v>435</c:v>
                </c:pt>
                <c:pt idx="143">
                  <c:v>427</c:v>
                </c:pt>
                <c:pt idx="144">
                  <c:v>447</c:v>
                </c:pt>
                <c:pt idx="145">
                  <c:v>460</c:v>
                </c:pt>
                <c:pt idx="146">
                  <c:v>437</c:v>
                </c:pt>
                <c:pt idx="147">
                  <c:v>432</c:v>
                </c:pt>
                <c:pt idx="148">
                  <c:v>405</c:v>
                </c:pt>
                <c:pt idx="149">
                  <c:v>386</c:v>
                </c:pt>
                <c:pt idx="150">
                  <c:v>380</c:v>
                </c:pt>
                <c:pt idx="151">
                  <c:v>372</c:v>
                </c:pt>
                <c:pt idx="152">
                  <c:v>387</c:v>
                </c:pt>
                <c:pt idx="153">
                  <c:v>389</c:v>
                </c:pt>
                <c:pt idx="154">
                  <c:v>397</c:v>
                </c:pt>
                <c:pt idx="155">
                  <c:v>397</c:v>
                </c:pt>
                <c:pt idx="156">
                  <c:v>415</c:v>
                </c:pt>
                <c:pt idx="157">
                  <c:v>402</c:v>
                </c:pt>
                <c:pt idx="158">
                  <c:v>399</c:v>
                </c:pt>
                <c:pt idx="159">
                  <c:v>407</c:v>
                </c:pt>
                <c:pt idx="160">
                  <c:v>412</c:v>
                </c:pt>
                <c:pt idx="161">
                  <c:v>400</c:v>
                </c:pt>
                <c:pt idx="162">
                  <c:v>374</c:v>
                </c:pt>
                <c:pt idx="163">
                  <c:v>381</c:v>
                </c:pt>
                <c:pt idx="164">
                  <c:v>406</c:v>
                </c:pt>
                <c:pt idx="165">
                  <c:v>422</c:v>
                </c:pt>
                <c:pt idx="166">
                  <c:v>434</c:v>
                </c:pt>
                <c:pt idx="167">
                  <c:v>438</c:v>
                </c:pt>
                <c:pt idx="168">
                  <c:v>432</c:v>
                </c:pt>
                <c:pt idx="169">
                  <c:v>433</c:v>
                </c:pt>
                <c:pt idx="170">
                  <c:v>441</c:v>
                </c:pt>
                <c:pt idx="171">
                  <c:v>456</c:v>
                </c:pt>
                <c:pt idx="172">
                  <c:v>468</c:v>
                </c:pt>
                <c:pt idx="173">
                  <c:v>476</c:v>
                </c:pt>
                <c:pt idx="174">
                  <c:v>472</c:v>
                </c:pt>
                <c:pt idx="175">
                  <c:v>475</c:v>
                </c:pt>
                <c:pt idx="176">
                  <c:v>447</c:v>
                </c:pt>
                <c:pt idx="177">
                  <c:v>449</c:v>
                </c:pt>
                <c:pt idx="178">
                  <c:v>447</c:v>
                </c:pt>
                <c:pt idx="179">
                  <c:v>438</c:v>
                </c:pt>
                <c:pt idx="180">
                  <c:v>422</c:v>
                </c:pt>
                <c:pt idx="181">
                  <c:v>417</c:v>
                </c:pt>
                <c:pt idx="182">
                  <c:v>411</c:v>
                </c:pt>
                <c:pt idx="183">
                  <c:v>409</c:v>
                </c:pt>
                <c:pt idx="184">
                  <c:v>372</c:v>
                </c:pt>
                <c:pt idx="185">
                  <c:v>368</c:v>
                </c:pt>
                <c:pt idx="186">
                  <c:v>361</c:v>
                </c:pt>
                <c:pt idx="187">
                  <c:v>340</c:v>
                </c:pt>
                <c:pt idx="188">
                  <c:v>323</c:v>
                </c:pt>
                <c:pt idx="189">
                  <c:v>307</c:v>
                </c:pt>
                <c:pt idx="190">
                  <c:v>288</c:v>
                </c:pt>
                <c:pt idx="191">
                  <c:v>300</c:v>
                </c:pt>
                <c:pt idx="192">
                  <c:v>304</c:v>
                </c:pt>
                <c:pt idx="193">
                  <c:v>293</c:v>
                </c:pt>
                <c:pt idx="194">
                  <c:v>307</c:v>
                </c:pt>
                <c:pt idx="195">
                  <c:v>307</c:v>
                </c:pt>
                <c:pt idx="196">
                  <c:v>285</c:v>
                </c:pt>
                <c:pt idx="197">
                  <c:v>257</c:v>
                </c:pt>
                <c:pt idx="198">
                  <c:v>232</c:v>
                </c:pt>
                <c:pt idx="199">
                  <c:v>230</c:v>
                </c:pt>
                <c:pt idx="200">
                  <c:v>232</c:v>
                </c:pt>
                <c:pt idx="201">
                  <c:v>220</c:v>
                </c:pt>
                <c:pt idx="202">
                  <c:v>220</c:v>
                </c:pt>
                <c:pt idx="203">
                  <c:v>208</c:v>
                </c:pt>
                <c:pt idx="204">
                  <c:v>215</c:v>
                </c:pt>
                <c:pt idx="205">
                  <c:v>211</c:v>
                </c:pt>
                <c:pt idx="206">
                  <c:v>208</c:v>
                </c:pt>
                <c:pt idx="207">
                  <c:v>199</c:v>
                </c:pt>
                <c:pt idx="208">
                  <c:v>189</c:v>
                </c:pt>
                <c:pt idx="209">
                  <c:v>184</c:v>
                </c:pt>
                <c:pt idx="210">
                  <c:v>174</c:v>
                </c:pt>
                <c:pt idx="211">
                  <c:v>164</c:v>
                </c:pt>
                <c:pt idx="212">
                  <c:v>156</c:v>
                </c:pt>
                <c:pt idx="213">
                  <c:v>160</c:v>
                </c:pt>
                <c:pt idx="214">
                  <c:v>164</c:v>
                </c:pt>
                <c:pt idx="215">
                  <c:v>178</c:v>
                </c:pt>
                <c:pt idx="216">
                  <c:v>164</c:v>
                </c:pt>
                <c:pt idx="217">
                  <c:v>159</c:v>
                </c:pt>
                <c:pt idx="218">
                  <c:v>159</c:v>
                </c:pt>
                <c:pt idx="219">
                  <c:v>155</c:v>
                </c:pt>
                <c:pt idx="220">
                  <c:v>158</c:v>
                </c:pt>
                <c:pt idx="221">
                  <c:v>154</c:v>
                </c:pt>
                <c:pt idx="222">
                  <c:v>149</c:v>
                </c:pt>
                <c:pt idx="223">
                  <c:v>150</c:v>
                </c:pt>
                <c:pt idx="224">
                  <c:v>142</c:v>
                </c:pt>
                <c:pt idx="225">
                  <c:v>126</c:v>
                </c:pt>
                <c:pt idx="226">
                  <c:v>120</c:v>
                </c:pt>
                <c:pt idx="227">
                  <c:v>122</c:v>
                </c:pt>
                <c:pt idx="228">
                  <c:v>124</c:v>
                </c:pt>
                <c:pt idx="229">
                  <c:v>107</c:v>
                </c:pt>
                <c:pt idx="230">
                  <c:v>115</c:v>
                </c:pt>
                <c:pt idx="231">
                  <c:v>111</c:v>
                </c:pt>
                <c:pt idx="232">
                  <c:v>101</c:v>
                </c:pt>
                <c:pt idx="233">
                  <c:v>108</c:v>
                </c:pt>
                <c:pt idx="234">
                  <c:v>106</c:v>
                </c:pt>
                <c:pt idx="235">
                  <c:v>106</c:v>
                </c:pt>
                <c:pt idx="236">
                  <c:v>68</c:v>
                </c:pt>
                <c:pt idx="237">
                  <c:v>99</c:v>
                </c:pt>
                <c:pt idx="238">
                  <c:v>95</c:v>
                </c:pt>
                <c:pt idx="239">
                  <c:v>87</c:v>
                </c:pt>
                <c:pt idx="240">
                  <c:v>92</c:v>
                </c:pt>
                <c:pt idx="241">
                  <c:v>97</c:v>
                </c:pt>
                <c:pt idx="242">
                  <c:v>95</c:v>
                </c:pt>
                <c:pt idx="243">
                  <c:v>87</c:v>
                </c:pt>
                <c:pt idx="244">
                  <c:v>83</c:v>
                </c:pt>
                <c:pt idx="245">
                  <c:v>75</c:v>
                </c:pt>
                <c:pt idx="246">
                  <c:v>72</c:v>
                </c:pt>
                <c:pt idx="247">
                  <c:v>76</c:v>
                </c:pt>
                <c:pt idx="248">
                  <c:v>77</c:v>
                </c:pt>
                <c:pt idx="249">
                  <c:v>83</c:v>
                </c:pt>
                <c:pt idx="250">
                  <c:v>82</c:v>
                </c:pt>
                <c:pt idx="251">
                  <c:v>80</c:v>
                </c:pt>
                <c:pt idx="252">
                  <c:v>79</c:v>
                </c:pt>
                <c:pt idx="253">
                  <c:v>73</c:v>
                </c:pt>
                <c:pt idx="254">
                  <c:v>74</c:v>
                </c:pt>
                <c:pt idx="255">
                  <c:v>77</c:v>
                </c:pt>
                <c:pt idx="256">
                  <c:v>65</c:v>
                </c:pt>
                <c:pt idx="257">
                  <c:v>61</c:v>
                </c:pt>
                <c:pt idx="258">
                  <c:v>60</c:v>
                </c:pt>
                <c:pt idx="259">
                  <c:v>64</c:v>
                </c:pt>
                <c:pt idx="260">
                  <c:v>61</c:v>
                </c:pt>
                <c:pt idx="261">
                  <c:v>61</c:v>
                </c:pt>
                <c:pt idx="262">
                  <c:v>60</c:v>
                </c:pt>
                <c:pt idx="263">
                  <c:v>63</c:v>
                </c:pt>
                <c:pt idx="264">
                  <c:v>58</c:v>
                </c:pt>
                <c:pt idx="265">
                  <c:v>63</c:v>
                </c:pt>
                <c:pt idx="266">
                  <c:v>73</c:v>
                </c:pt>
                <c:pt idx="267">
                  <c:v>84</c:v>
                </c:pt>
                <c:pt idx="268">
                  <c:v>71</c:v>
                </c:pt>
                <c:pt idx="269">
                  <c:v>73</c:v>
                </c:pt>
                <c:pt idx="270">
                  <c:v>74</c:v>
                </c:pt>
                <c:pt idx="271">
                  <c:v>70</c:v>
                </c:pt>
                <c:pt idx="272">
                  <c:v>69</c:v>
                </c:pt>
                <c:pt idx="273">
                  <c:v>68</c:v>
                </c:pt>
                <c:pt idx="274">
                  <c:v>67</c:v>
                </c:pt>
                <c:pt idx="275">
                  <c:v>68</c:v>
                </c:pt>
                <c:pt idx="276">
                  <c:v>65</c:v>
                </c:pt>
                <c:pt idx="277">
                  <c:v>68</c:v>
                </c:pt>
                <c:pt idx="278">
                  <c:v>67</c:v>
                </c:pt>
                <c:pt idx="279">
                  <c:v>62</c:v>
                </c:pt>
                <c:pt idx="280">
                  <c:v>63</c:v>
                </c:pt>
                <c:pt idx="281">
                  <c:v>63</c:v>
                </c:pt>
                <c:pt idx="282">
                  <c:v>65</c:v>
                </c:pt>
                <c:pt idx="283">
                  <c:v>65</c:v>
                </c:pt>
                <c:pt idx="284">
                  <c:v>70</c:v>
                </c:pt>
                <c:pt idx="285">
                  <c:v>71</c:v>
                </c:pt>
                <c:pt idx="286">
                  <c:v>69</c:v>
                </c:pt>
                <c:pt idx="287">
                  <c:v>66</c:v>
                </c:pt>
                <c:pt idx="288">
                  <c:v>69</c:v>
                </c:pt>
                <c:pt idx="289">
                  <c:v>71</c:v>
                </c:pt>
                <c:pt idx="290">
                  <c:v>66</c:v>
                </c:pt>
                <c:pt idx="291">
                  <c:v>64</c:v>
                </c:pt>
                <c:pt idx="292">
                  <c:v>65</c:v>
                </c:pt>
                <c:pt idx="293">
                  <c:v>67</c:v>
                </c:pt>
                <c:pt idx="294">
                  <c:v>60</c:v>
                </c:pt>
                <c:pt idx="295">
                  <c:v>60</c:v>
                </c:pt>
                <c:pt idx="296">
                  <c:v>64</c:v>
                </c:pt>
                <c:pt idx="297">
                  <c:v>64</c:v>
                </c:pt>
                <c:pt idx="298">
                  <c:v>62</c:v>
                </c:pt>
                <c:pt idx="299">
                  <c:v>62</c:v>
                </c:pt>
                <c:pt idx="300">
                  <c:v>70</c:v>
                </c:pt>
                <c:pt idx="301">
                  <c:v>69</c:v>
                </c:pt>
                <c:pt idx="302">
                  <c:v>66</c:v>
                </c:pt>
                <c:pt idx="303">
                  <c:v>68</c:v>
                </c:pt>
                <c:pt idx="304">
                  <c:v>67</c:v>
                </c:pt>
                <c:pt idx="305">
                  <c:v>68</c:v>
                </c:pt>
                <c:pt idx="306">
                  <c:v>66</c:v>
                </c:pt>
                <c:pt idx="307">
                  <c:v>72</c:v>
                </c:pt>
                <c:pt idx="308">
                  <c:v>69</c:v>
                </c:pt>
                <c:pt idx="309">
                  <c:v>64</c:v>
                </c:pt>
                <c:pt idx="310">
                  <c:v>67</c:v>
                </c:pt>
                <c:pt idx="311">
                  <c:v>68</c:v>
                </c:pt>
                <c:pt idx="312">
                  <c:v>67</c:v>
                </c:pt>
                <c:pt idx="313">
                  <c:v>77</c:v>
                </c:pt>
                <c:pt idx="314">
                  <c:v>87</c:v>
                </c:pt>
                <c:pt idx="315">
                  <c:v>91</c:v>
                </c:pt>
                <c:pt idx="316">
                  <c:v>91</c:v>
                </c:pt>
                <c:pt idx="317">
                  <c:v>96</c:v>
                </c:pt>
                <c:pt idx="318">
                  <c:v>99</c:v>
                </c:pt>
                <c:pt idx="319">
                  <c:v>107</c:v>
                </c:pt>
                <c:pt idx="320">
                  <c:v>118</c:v>
                </c:pt>
                <c:pt idx="321">
                  <c:v>126</c:v>
                </c:pt>
                <c:pt idx="322">
                  <c:v>128</c:v>
                </c:pt>
                <c:pt idx="323">
                  <c:v>121</c:v>
                </c:pt>
                <c:pt idx="324">
                  <c:v>141</c:v>
                </c:pt>
                <c:pt idx="325">
                  <c:v>146</c:v>
                </c:pt>
                <c:pt idx="326">
                  <c:v>149</c:v>
                </c:pt>
                <c:pt idx="327">
                  <c:v>152</c:v>
                </c:pt>
                <c:pt idx="328">
                  <c:v>176</c:v>
                </c:pt>
                <c:pt idx="329">
                  <c:v>176</c:v>
                </c:pt>
                <c:pt idx="330">
                  <c:v>186</c:v>
                </c:pt>
                <c:pt idx="331">
                  <c:v>182</c:v>
                </c:pt>
                <c:pt idx="332">
                  <c:v>173</c:v>
                </c:pt>
                <c:pt idx="333">
                  <c:v>179</c:v>
                </c:pt>
                <c:pt idx="334">
                  <c:v>196</c:v>
                </c:pt>
                <c:pt idx="335">
                  <c:v>210</c:v>
                </c:pt>
                <c:pt idx="336">
                  <c:v>224</c:v>
                </c:pt>
                <c:pt idx="337">
                  <c:v>230</c:v>
                </c:pt>
                <c:pt idx="338">
                  <c:v>245</c:v>
                </c:pt>
                <c:pt idx="339">
                  <c:v>250</c:v>
                </c:pt>
                <c:pt idx="340">
                  <c:v>280</c:v>
                </c:pt>
                <c:pt idx="341">
                  <c:v>277</c:v>
                </c:pt>
                <c:pt idx="342">
                  <c:v>295</c:v>
                </c:pt>
                <c:pt idx="343">
                  <c:v>293</c:v>
                </c:pt>
                <c:pt idx="344">
                  <c:v>297</c:v>
                </c:pt>
                <c:pt idx="345">
                  <c:v>290</c:v>
                </c:pt>
                <c:pt idx="346">
                  <c:v>300</c:v>
                </c:pt>
                <c:pt idx="347">
                  <c:v>312</c:v>
                </c:pt>
                <c:pt idx="348">
                  <c:v>320</c:v>
                </c:pt>
                <c:pt idx="349">
                  <c:v>306</c:v>
                </c:pt>
                <c:pt idx="350">
                  <c:v>300</c:v>
                </c:pt>
                <c:pt idx="351">
                  <c:v>301</c:v>
                </c:pt>
                <c:pt idx="352">
                  <c:v>321</c:v>
                </c:pt>
                <c:pt idx="353">
                  <c:v>329</c:v>
                </c:pt>
                <c:pt idx="354">
                  <c:v>346</c:v>
                </c:pt>
                <c:pt idx="355">
                  <c:v>361</c:v>
                </c:pt>
                <c:pt idx="356">
                  <c:v>392</c:v>
                </c:pt>
                <c:pt idx="357">
                  <c:v>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2-44D8-9F35-B852AC23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869615"/>
        <c:axId val="1130870863"/>
      </c:lineChart>
      <c:dateAx>
        <c:axId val="1130869615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870863"/>
        <c:crosses val="autoZero"/>
        <c:auto val="1"/>
        <c:lblOffset val="100"/>
        <c:baseTimeUnit val="days"/>
      </c:dateAx>
      <c:valAx>
        <c:axId val="113087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86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Weekly COVID-19 Cases in Missouri by Region </a:t>
            </a:r>
          </a:p>
          <a:p>
            <a:pPr>
              <a:defRPr/>
            </a:pPr>
            <a:r>
              <a:rPr lang="en-US"/>
              <a:t>(Mar. 2020 -  Jul.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Sheet3!$AR$1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Sheet3!$AR$2:$AR$71</c:f>
              <c:numCache>
                <c:formatCode>General</c:formatCode>
                <c:ptCount val="70"/>
                <c:pt idx="0">
                  <c:v>3</c:v>
                </c:pt>
                <c:pt idx="1">
                  <c:v>34</c:v>
                </c:pt>
                <c:pt idx="2">
                  <c:v>72</c:v>
                </c:pt>
                <c:pt idx="3">
                  <c:v>58</c:v>
                </c:pt>
                <c:pt idx="4">
                  <c:v>33</c:v>
                </c:pt>
                <c:pt idx="5">
                  <c:v>42</c:v>
                </c:pt>
                <c:pt idx="6">
                  <c:v>17</c:v>
                </c:pt>
                <c:pt idx="7">
                  <c:v>21</c:v>
                </c:pt>
                <c:pt idx="8">
                  <c:v>33</c:v>
                </c:pt>
                <c:pt idx="9">
                  <c:v>37</c:v>
                </c:pt>
                <c:pt idx="10">
                  <c:v>61</c:v>
                </c:pt>
                <c:pt idx="11">
                  <c:v>132</c:v>
                </c:pt>
                <c:pt idx="12">
                  <c:v>176</c:v>
                </c:pt>
                <c:pt idx="13">
                  <c:v>451</c:v>
                </c:pt>
                <c:pt idx="14">
                  <c:v>956</c:v>
                </c:pt>
                <c:pt idx="15">
                  <c:v>1000</c:v>
                </c:pt>
                <c:pt idx="16">
                  <c:v>902</c:v>
                </c:pt>
                <c:pt idx="17">
                  <c:v>1033</c:v>
                </c:pt>
                <c:pt idx="18">
                  <c:v>1066</c:v>
                </c:pt>
                <c:pt idx="19">
                  <c:v>1057</c:v>
                </c:pt>
                <c:pt idx="20">
                  <c:v>879</c:v>
                </c:pt>
                <c:pt idx="21">
                  <c:v>1171</c:v>
                </c:pt>
                <c:pt idx="22">
                  <c:v>1370</c:v>
                </c:pt>
                <c:pt idx="23">
                  <c:v>1551</c:v>
                </c:pt>
                <c:pt idx="24">
                  <c:v>2017</c:v>
                </c:pt>
                <c:pt idx="25">
                  <c:v>2409</c:v>
                </c:pt>
                <c:pt idx="26">
                  <c:v>2731</c:v>
                </c:pt>
                <c:pt idx="27">
                  <c:v>3167</c:v>
                </c:pt>
                <c:pt idx="28">
                  <c:v>3246</c:v>
                </c:pt>
                <c:pt idx="29">
                  <c:v>3316</c:v>
                </c:pt>
                <c:pt idx="30">
                  <c:v>3350</c:v>
                </c:pt>
                <c:pt idx="31">
                  <c:v>3025</c:v>
                </c:pt>
                <c:pt idx="32">
                  <c:v>3198</c:v>
                </c:pt>
                <c:pt idx="33">
                  <c:v>3938</c:v>
                </c:pt>
                <c:pt idx="34">
                  <c:v>5228</c:v>
                </c:pt>
                <c:pt idx="35">
                  <c:v>6467</c:v>
                </c:pt>
                <c:pt idx="36">
                  <c:v>5774</c:v>
                </c:pt>
                <c:pt idx="37">
                  <c:v>4736</c:v>
                </c:pt>
                <c:pt idx="38">
                  <c:v>5805</c:v>
                </c:pt>
                <c:pt idx="39">
                  <c:v>4919</c:v>
                </c:pt>
                <c:pt idx="40">
                  <c:v>5296</c:v>
                </c:pt>
                <c:pt idx="41">
                  <c:v>4547</c:v>
                </c:pt>
                <c:pt idx="42">
                  <c:v>5725</c:v>
                </c:pt>
                <c:pt idx="43">
                  <c:v>6057</c:v>
                </c:pt>
                <c:pt idx="44">
                  <c:v>3780</c:v>
                </c:pt>
                <c:pt idx="45">
                  <c:v>3001</c:v>
                </c:pt>
                <c:pt idx="46">
                  <c:v>2549</c:v>
                </c:pt>
                <c:pt idx="47">
                  <c:v>2195</c:v>
                </c:pt>
                <c:pt idx="48">
                  <c:v>1237</c:v>
                </c:pt>
                <c:pt idx="49">
                  <c:v>836</c:v>
                </c:pt>
                <c:pt idx="50">
                  <c:v>848</c:v>
                </c:pt>
                <c:pt idx="51">
                  <c:v>739</c:v>
                </c:pt>
                <c:pt idx="52">
                  <c:v>723</c:v>
                </c:pt>
                <c:pt idx="53">
                  <c:v>667</c:v>
                </c:pt>
                <c:pt idx="54">
                  <c:v>650</c:v>
                </c:pt>
                <c:pt idx="55">
                  <c:v>564</c:v>
                </c:pt>
                <c:pt idx="56">
                  <c:v>583</c:v>
                </c:pt>
                <c:pt idx="57">
                  <c:v>660</c:v>
                </c:pt>
                <c:pt idx="58">
                  <c:v>629</c:v>
                </c:pt>
                <c:pt idx="59">
                  <c:v>707</c:v>
                </c:pt>
                <c:pt idx="60">
                  <c:v>638</c:v>
                </c:pt>
                <c:pt idx="61">
                  <c:v>540</c:v>
                </c:pt>
                <c:pt idx="62">
                  <c:v>752</c:v>
                </c:pt>
                <c:pt idx="63">
                  <c:v>962</c:v>
                </c:pt>
                <c:pt idx="64">
                  <c:v>1242</c:v>
                </c:pt>
                <c:pt idx="65">
                  <c:v>1714</c:v>
                </c:pt>
                <c:pt idx="66">
                  <c:v>2358</c:v>
                </c:pt>
                <c:pt idx="67">
                  <c:v>2832</c:v>
                </c:pt>
                <c:pt idx="68">
                  <c:v>3573</c:v>
                </c:pt>
                <c:pt idx="69">
                  <c:v>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3-4208-AB11-5CB77C1E270F}"/>
            </c:ext>
          </c:extLst>
        </c:ser>
        <c:ser>
          <c:idx val="1"/>
          <c:order val="1"/>
          <c:tx>
            <c:strRef>
              <c:f>Sheet3!$AS$1</c:f>
              <c:strCache>
                <c:ptCount val="1"/>
                <c:pt idx="0">
                  <c:v>CEN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Sheet3!$AS$2:$AS$71</c:f>
              <c:numCache>
                <c:formatCode>General</c:formatCode>
                <c:ptCount val="70"/>
                <c:pt idx="0">
                  <c:v>1</c:v>
                </c:pt>
                <c:pt idx="1">
                  <c:v>37</c:v>
                </c:pt>
                <c:pt idx="2">
                  <c:v>83</c:v>
                </c:pt>
                <c:pt idx="3">
                  <c:v>44</c:v>
                </c:pt>
                <c:pt idx="4">
                  <c:v>25</c:v>
                </c:pt>
                <c:pt idx="5">
                  <c:v>54</c:v>
                </c:pt>
                <c:pt idx="6">
                  <c:v>30</c:v>
                </c:pt>
                <c:pt idx="7">
                  <c:v>17</c:v>
                </c:pt>
                <c:pt idx="8">
                  <c:v>22</c:v>
                </c:pt>
                <c:pt idx="9">
                  <c:v>15</c:v>
                </c:pt>
                <c:pt idx="10">
                  <c:v>89</c:v>
                </c:pt>
                <c:pt idx="11">
                  <c:v>73</c:v>
                </c:pt>
                <c:pt idx="12">
                  <c:v>83</c:v>
                </c:pt>
                <c:pt idx="13">
                  <c:v>46</c:v>
                </c:pt>
                <c:pt idx="14">
                  <c:v>120</c:v>
                </c:pt>
                <c:pt idx="15">
                  <c:v>146</c:v>
                </c:pt>
                <c:pt idx="16">
                  <c:v>292</c:v>
                </c:pt>
                <c:pt idx="17">
                  <c:v>439</c:v>
                </c:pt>
                <c:pt idx="18">
                  <c:v>411</c:v>
                </c:pt>
                <c:pt idx="19">
                  <c:v>450</c:v>
                </c:pt>
                <c:pt idx="20">
                  <c:v>517</c:v>
                </c:pt>
                <c:pt idx="21">
                  <c:v>504</c:v>
                </c:pt>
                <c:pt idx="22">
                  <c:v>659</c:v>
                </c:pt>
                <c:pt idx="23">
                  <c:v>824</c:v>
                </c:pt>
                <c:pt idx="24">
                  <c:v>1306</c:v>
                </c:pt>
                <c:pt idx="25">
                  <c:v>1621</c:v>
                </c:pt>
                <c:pt idx="26">
                  <c:v>1180</c:v>
                </c:pt>
                <c:pt idx="27">
                  <c:v>1077</c:v>
                </c:pt>
                <c:pt idx="28">
                  <c:v>1164</c:v>
                </c:pt>
                <c:pt idx="29">
                  <c:v>1179</c:v>
                </c:pt>
                <c:pt idx="30">
                  <c:v>1567</c:v>
                </c:pt>
                <c:pt idx="31">
                  <c:v>1761</c:v>
                </c:pt>
                <c:pt idx="32">
                  <c:v>1751</c:v>
                </c:pt>
                <c:pt idx="33">
                  <c:v>2542</c:v>
                </c:pt>
                <c:pt idx="34">
                  <c:v>3650</c:v>
                </c:pt>
                <c:pt idx="35">
                  <c:v>3743</c:v>
                </c:pt>
                <c:pt idx="36">
                  <c:v>3097</c:v>
                </c:pt>
                <c:pt idx="37">
                  <c:v>2154</c:v>
                </c:pt>
                <c:pt idx="38">
                  <c:v>2805</c:v>
                </c:pt>
                <c:pt idx="39">
                  <c:v>2309</c:v>
                </c:pt>
                <c:pt idx="40">
                  <c:v>2418</c:v>
                </c:pt>
                <c:pt idx="41">
                  <c:v>1902</c:v>
                </c:pt>
                <c:pt idx="42">
                  <c:v>2071</c:v>
                </c:pt>
                <c:pt idx="43">
                  <c:v>2204</c:v>
                </c:pt>
                <c:pt idx="44">
                  <c:v>1559</c:v>
                </c:pt>
                <c:pt idx="45">
                  <c:v>1297</c:v>
                </c:pt>
                <c:pt idx="46">
                  <c:v>1073</c:v>
                </c:pt>
                <c:pt idx="47">
                  <c:v>847</c:v>
                </c:pt>
                <c:pt idx="48">
                  <c:v>493</c:v>
                </c:pt>
                <c:pt idx="49">
                  <c:v>324</c:v>
                </c:pt>
                <c:pt idx="50">
                  <c:v>282</c:v>
                </c:pt>
                <c:pt idx="51">
                  <c:v>282</c:v>
                </c:pt>
                <c:pt idx="52">
                  <c:v>288</c:v>
                </c:pt>
                <c:pt idx="53">
                  <c:v>249</c:v>
                </c:pt>
                <c:pt idx="54">
                  <c:v>214</c:v>
                </c:pt>
                <c:pt idx="55">
                  <c:v>182</c:v>
                </c:pt>
                <c:pt idx="56">
                  <c:v>268</c:v>
                </c:pt>
                <c:pt idx="57">
                  <c:v>236</c:v>
                </c:pt>
                <c:pt idx="58">
                  <c:v>249</c:v>
                </c:pt>
                <c:pt idx="59">
                  <c:v>228</c:v>
                </c:pt>
                <c:pt idx="60">
                  <c:v>188</c:v>
                </c:pt>
                <c:pt idx="61">
                  <c:v>155</c:v>
                </c:pt>
                <c:pt idx="62">
                  <c:v>174</c:v>
                </c:pt>
                <c:pt idx="63">
                  <c:v>216</c:v>
                </c:pt>
                <c:pt idx="64">
                  <c:v>224</c:v>
                </c:pt>
                <c:pt idx="65">
                  <c:v>300</c:v>
                </c:pt>
                <c:pt idx="66">
                  <c:v>359</c:v>
                </c:pt>
                <c:pt idx="67">
                  <c:v>522</c:v>
                </c:pt>
                <c:pt idx="68">
                  <c:v>768</c:v>
                </c:pt>
                <c:pt idx="69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3-4208-AB11-5CB77C1E270F}"/>
            </c:ext>
          </c:extLst>
        </c:ser>
        <c:ser>
          <c:idx val="2"/>
          <c:order val="2"/>
          <c:tx>
            <c:strRef>
              <c:f>Sheet3!$AT$1</c:f>
              <c:strCache>
                <c:ptCount val="1"/>
                <c:pt idx="0">
                  <c:v>KC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Sheet3!$AT$2:$AT$71</c:f>
              <c:numCache>
                <c:formatCode>General</c:formatCode>
                <c:ptCount val="70"/>
                <c:pt idx="0">
                  <c:v>7</c:v>
                </c:pt>
                <c:pt idx="1">
                  <c:v>95</c:v>
                </c:pt>
                <c:pt idx="2">
                  <c:v>217</c:v>
                </c:pt>
                <c:pt idx="3">
                  <c:v>287</c:v>
                </c:pt>
                <c:pt idx="4">
                  <c:v>263</c:v>
                </c:pt>
                <c:pt idx="5">
                  <c:v>195</c:v>
                </c:pt>
                <c:pt idx="6">
                  <c:v>269</c:v>
                </c:pt>
                <c:pt idx="7">
                  <c:v>365</c:v>
                </c:pt>
                <c:pt idx="8">
                  <c:v>274</c:v>
                </c:pt>
                <c:pt idx="9">
                  <c:v>311</c:v>
                </c:pt>
                <c:pt idx="10">
                  <c:v>346</c:v>
                </c:pt>
                <c:pt idx="11">
                  <c:v>471</c:v>
                </c:pt>
                <c:pt idx="12">
                  <c:v>517</c:v>
                </c:pt>
                <c:pt idx="13">
                  <c:v>502</c:v>
                </c:pt>
                <c:pt idx="14">
                  <c:v>614</c:v>
                </c:pt>
                <c:pt idx="15">
                  <c:v>914</c:v>
                </c:pt>
                <c:pt idx="16">
                  <c:v>1298</c:v>
                </c:pt>
                <c:pt idx="17">
                  <c:v>1887</c:v>
                </c:pt>
                <c:pt idx="18">
                  <c:v>2017</c:v>
                </c:pt>
                <c:pt idx="19">
                  <c:v>1938</c:v>
                </c:pt>
                <c:pt idx="20">
                  <c:v>1791</c:v>
                </c:pt>
                <c:pt idx="21">
                  <c:v>1853</c:v>
                </c:pt>
                <c:pt idx="22">
                  <c:v>1774</c:v>
                </c:pt>
                <c:pt idx="23">
                  <c:v>1725</c:v>
                </c:pt>
                <c:pt idx="24">
                  <c:v>1711</c:v>
                </c:pt>
                <c:pt idx="25">
                  <c:v>1650</c:v>
                </c:pt>
                <c:pt idx="26">
                  <c:v>1641</c:v>
                </c:pt>
                <c:pt idx="27">
                  <c:v>2189</c:v>
                </c:pt>
                <c:pt idx="28">
                  <c:v>2157</c:v>
                </c:pt>
                <c:pt idx="29">
                  <c:v>2175</c:v>
                </c:pt>
                <c:pt idx="30">
                  <c:v>2730</c:v>
                </c:pt>
                <c:pt idx="31">
                  <c:v>2454</c:v>
                </c:pt>
                <c:pt idx="32">
                  <c:v>2701</c:v>
                </c:pt>
                <c:pt idx="33">
                  <c:v>4196</c:v>
                </c:pt>
                <c:pt idx="34">
                  <c:v>6775</c:v>
                </c:pt>
                <c:pt idx="35">
                  <c:v>7333</c:v>
                </c:pt>
                <c:pt idx="36">
                  <c:v>6780</c:v>
                </c:pt>
                <c:pt idx="37">
                  <c:v>5259</c:v>
                </c:pt>
                <c:pt idx="38">
                  <c:v>6362</c:v>
                </c:pt>
                <c:pt idx="39">
                  <c:v>5933</c:v>
                </c:pt>
                <c:pt idx="40">
                  <c:v>5724</c:v>
                </c:pt>
                <c:pt idx="41">
                  <c:v>4967</c:v>
                </c:pt>
                <c:pt idx="42">
                  <c:v>6101</c:v>
                </c:pt>
                <c:pt idx="43">
                  <c:v>6744</c:v>
                </c:pt>
                <c:pt idx="44">
                  <c:v>4761</c:v>
                </c:pt>
                <c:pt idx="45">
                  <c:v>3744</c:v>
                </c:pt>
                <c:pt idx="46">
                  <c:v>3224</c:v>
                </c:pt>
                <c:pt idx="47">
                  <c:v>2671</c:v>
                </c:pt>
                <c:pt idx="48">
                  <c:v>1826</c:v>
                </c:pt>
                <c:pt idx="49">
                  <c:v>1421</c:v>
                </c:pt>
                <c:pt idx="50">
                  <c:v>1340</c:v>
                </c:pt>
                <c:pt idx="51">
                  <c:v>1079</c:v>
                </c:pt>
                <c:pt idx="52">
                  <c:v>1114</c:v>
                </c:pt>
                <c:pt idx="53">
                  <c:v>882</c:v>
                </c:pt>
                <c:pt idx="54">
                  <c:v>792</c:v>
                </c:pt>
                <c:pt idx="55">
                  <c:v>742</c:v>
                </c:pt>
                <c:pt idx="56">
                  <c:v>881</c:v>
                </c:pt>
                <c:pt idx="57">
                  <c:v>992</c:v>
                </c:pt>
                <c:pt idx="58">
                  <c:v>1125</c:v>
                </c:pt>
                <c:pt idx="59">
                  <c:v>1282</c:v>
                </c:pt>
                <c:pt idx="60">
                  <c:v>1109</c:v>
                </c:pt>
                <c:pt idx="61">
                  <c:v>935</c:v>
                </c:pt>
                <c:pt idx="62">
                  <c:v>794</c:v>
                </c:pt>
                <c:pt idx="63">
                  <c:v>639</c:v>
                </c:pt>
                <c:pt idx="64">
                  <c:v>646</c:v>
                </c:pt>
                <c:pt idx="65">
                  <c:v>641</c:v>
                </c:pt>
                <c:pt idx="66">
                  <c:v>823</c:v>
                </c:pt>
                <c:pt idx="67">
                  <c:v>976</c:v>
                </c:pt>
                <c:pt idx="68">
                  <c:v>1342</c:v>
                </c:pt>
                <c:pt idx="69">
                  <c:v>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3-4208-AB11-5CB77C1E270F}"/>
            </c:ext>
          </c:extLst>
        </c:ser>
        <c:ser>
          <c:idx val="3"/>
          <c:order val="3"/>
          <c:tx>
            <c:strRef>
              <c:f>Sheet3!$AU$1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Sheet3!$AU$2:$AU$71</c:f>
              <c:numCache>
                <c:formatCode>General</c:formatCode>
                <c:ptCount val="70"/>
                <c:pt idx="0">
                  <c:v>0</c:v>
                </c:pt>
                <c:pt idx="1">
                  <c:v>2</c:v>
                </c:pt>
                <c:pt idx="2">
                  <c:v>13</c:v>
                </c:pt>
                <c:pt idx="3">
                  <c:v>18</c:v>
                </c:pt>
                <c:pt idx="4">
                  <c:v>7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53</c:v>
                </c:pt>
                <c:pt idx="10">
                  <c:v>46</c:v>
                </c:pt>
                <c:pt idx="11">
                  <c:v>30</c:v>
                </c:pt>
                <c:pt idx="12">
                  <c:v>35</c:v>
                </c:pt>
                <c:pt idx="13">
                  <c:v>52</c:v>
                </c:pt>
                <c:pt idx="14">
                  <c:v>35</c:v>
                </c:pt>
                <c:pt idx="15">
                  <c:v>12</c:v>
                </c:pt>
                <c:pt idx="16">
                  <c:v>51</c:v>
                </c:pt>
                <c:pt idx="17">
                  <c:v>89</c:v>
                </c:pt>
                <c:pt idx="18">
                  <c:v>81</c:v>
                </c:pt>
                <c:pt idx="19">
                  <c:v>123</c:v>
                </c:pt>
                <c:pt idx="20">
                  <c:v>150</c:v>
                </c:pt>
                <c:pt idx="21">
                  <c:v>210</c:v>
                </c:pt>
                <c:pt idx="22">
                  <c:v>204</c:v>
                </c:pt>
                <c:pt idx="23">
                  <c:v>236</c:v>
                </c:pt>
                <c:pt idx="24">
                  <c:v>283</c:v>
                </c:pt>
                <c:pt idx="25">
                  <c:v>270</c:v>
                </c:pt>
                <c:pt idx="26">
                  <c:v>177</c:v>
                </c:pt>
                <c:pt idx="27">
                  <c:v>208</c:v>
                </c:pt>
                <c:pt idx="28">
                  <c:v>320</c:v>
                </c:pt>
                <c:pt idx="29">
                  <c:v>374</c:v>
                </c:pt>
                <c:pt idx="30">
                  <c:v>441</c:v>
                </c:pt>
                <c:pt idx="31">
                  <c:v>475</c:v>
                </c:pt>
                <c:pt idx="32">
                  <c:v>588</c:v>
                </c:pt>
                <c:pt idx="33">
                  <c:v>858</c:v>
                </c:pt>
                <c:pt idx="34">
                  <c:v>1356</c:v>
                </c:pt>
                <c:pt idx="35">
                  <c:v>1614</c:v>
                </c:pt>
                <c:pt idx="36">
                  <c:v>1402</c:v>
                </c:pt>
                <c:pt idx="37">
                  <c:v>989</c:v>
                </c:pt>
                <c:pt idx="38">
                  <c:v>1111</c:v>
                </c:pt>
                <c:pt idx="39">
                  <c:v>995</c:v>
                </c:pt>
                <c:pt idx="40">
                  <c:v>917</c:v>
                </c:pt>
                <c:pt idx="41">
                  <c:v>765</c:v>
                </c:pt>
                <c:pt idx="42">
                  <c:v>831</c:v>
                </c:pt>
                <c:pt idx="43">
                  <c:v>858</c:v>
                </c:pt>
                <c:pt idx="44">
                  <c:v>653</c:v>
                </c:pt>
                <c:pt idx="45">
                  <c:v>548</c:v>
                </c:pt>
                <c:pt idx="46">
                  <c:v>394</c:v>
                </c:pt>
                <c:pt idx="47">
                  <c:v>266</c:v>
                </c:pt>
                <c:pt idx="48">
                  <c:v>200</c:v>
                </c:pt>
                <c:pt idx="49">
                  <c:v>112</c:v>
                </c:pt>
                <c:pt idx="50">
                  <c:v>79</c:v>
                </c:pt>
                <c:pt idx="51">
                  <c:v>98</c:v>
                </c:pt>
                <c:pt idx="52">
                  <c:v>114</c:v>
                </c:pt>
                <c:pt idx="53">
                  <c:v>116</c:v>
                </c:pt>
                <c:pt idx="54">
                  <c:v>120</c:v>
                </c:pt>
                <c:pt idx="55">
                  <c:v>116</c:v>
                </c:pt>
                <c:pt idx="56">
                  <c:v>116</c:v>
                </c:pt>
                <c:pt idx="57">
                  <c:v>79</c:v>
                </c:pt>
                <c:pt idx="58">
                  <c:v>72</c:v>
                </c:pt>
                <c:pt idx="59">
                  <c:v>72</c:v>
                </c:pt>
                <c:pt idx="60">
                  <c:v>98</c:v>
                </c:pt>
                <c:pt idx="61">
                  <c:v>73</c:v>
                </c:pt>
                <c:pt idx="62">
                  <c:v>158</c:v>
                </c:pt>
                <c:pt idx="63">
                  <c:v>139</c:v>
                </c:pt>
                <c:pt idx="64">
                  <c:v>126</c:v>
                </c:pt>
                <c:pt idx="65">
                  <c:v>199</c:v>
                </c:pt>
                <c:pt idx="66">
                  <c:v>153</c:v>
                </c:pt>
                <c:pt idx="67">
                  <c:v>151</c:v>
                </c:pt>
                <c:pt idx="68">
                  <c:v>147</c:v>
                </c:pt>
                <c:pt idx="6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B3-4208-AB11-5CB77C1E270F}"/>
            </c:ext>
          </c:extLst>
        </c:ser>
        <c:ser>
          <c:idx val="4"/>
          <c:order val="4"/>
          <c:tx>
            <c:strRef>
              <c:f>Sheet3!$AV$1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Sheet3!$AV$2:$AV$71</c:f>
              <c:numCache>
                <c:formatCode>General</c:formatCode>
                <c:ptCount val="7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21</c:v>
                </c:pt>
                <c:pt idx="4">
                  <c:v>20</c:v>
                </c:pt>
                <c:pt idx="5">
                  <c:v>10</c:v>
                </c:pt>
                <c:pt idx="6">
                  <c:v>35</c:v>
                </c:pt>
                <c:pt idx="7">
                  <c:v>319</c:v>
                </c:pt>
                <c:pt idx="8">
                  <c:v>98</c:v>
                </c:pt>
                <c:pt idx="9">
                  <c:v>103</c:v>
                </c:pt>
                <c:pt idx="10">
                  <c:v>150</c:v>
                </c:pt>
                <c:pt idx="11">
                  <c:v>101</c:v>
                </c:pt>
                <c:pt idx="12">
                  <c:v>68</c:v>
                </c:pt>
                <c:pt idx="13">
                  <c:v>62</c:v>
                </c:pt>
                <c:pt idx="14">
                  <c:v>53</c:v>
                </c:pt>
                <c:pt idx="15">
                  <c:v>94</c:v>
                </c:pt>
                <c:pt idx="16">
                  <c:v>111</c:v>
                </c:pt>
                <c:pt idx="17">
                  <c:v>137</c:v>
                </c:pt>
                <c:pt idx="18">
                  <c:v>277</c:v>
                </c:pt>
                <c:pt idx="19">
                  <c:v>193</c:v>
                </c:pt>
                <c:pt idx="20">
                  <c:v>162</c:v>
                </c:pt>
                <c:pt idx="21">
                  <c:v>153</c:v>
                </c:pt>
                <c:pt idx="22">
                  <c:v>221</c:v>
                </c:pt>
                <c:pt idx="23">
                  <c:v>233</c:v>
                </c:pt>
                <c:pt idx="24">
                  <c:v>430</c:v>
                </c:pt>
                <c:pt idx="25">
                  <c:v>553</c:v>
                </c:pt>
                <c:pt idx="26">
                  <c:v>449</c:v>
                </c:pt>
                <c:pt idx="27">
                  <c:v>551</c:v>
                </c:pt>
                <c:pt idx="28">
                  <c:v>781</c:v>
                </c:pt>
                <c:pt idx="29">
                  <c:v>732</c:v>
                </c:pt>
                <c:pt idx="30">
                  <c:v>750</c:v>
                </c:pt>
                <c:pt idx="31">
                  <c:v>691</c:v>
                </c:pt>
                <c:pt idx="32">
                  <c:v>607</c:v>
                </c:pt>
                <c:pt idx="33">
                  <c:v>826</c:v>
                </c:pt>
                <c:pt idx="34">
                  <c:v>1390</c:v>
                </c:pt>
                <c:pt idx="35">
                  <c:v>1634</c:v>
                </c:pt>
                <c:pt idx="36">
                  <c:v>1483</c:v>
                </c:pt>
                <c:pt idx="37">
                  <c:v>1118</c:v>
                </c:pt>
                <c:pt idx="38">
                  <c:v>1394</c:v>
                </c:pt>
                <c:pt idx="39">
                  <c:v>1102</c:v>
                </c:pt>
                <c:pt idx="40">
                  <c:v>1033</c:v>
                </c:pt>
                <c:pt idx="41">
                  <c:v>824</c:v>
                </c:pt>
                <c:pt idx="42">
                  <c:v>977</c:v>
                </c:pt>
                <c:pt idx="43">
                  <c:v>1158</c:v>
                </c:pt>
                <c:pt idx="44">
                  <c:v>722</c:v>
                </c:pt>
                <c:pt idx="45">
                  <c:v>593</c:v>
                </c:pt>
                <c:pt idx="46">
                  <c:v>418</c:v>
                </c:pt>
                <c:pt idx="47">
                  <c:v>301</c:v>
                </c:pt>
                <c:pt idx="48">
                  <c:v>220</c:v>
                </c:pt>
                <c:pt idx="49">
                  <c:v>162</c:v>
                </c:pt>
                <c:pt idx="50">
                  <c:v>98</c:v>
                </c:pt>
                <c:pt idx="51">
                  <c:v>118</c:v>
                </c:pt>
                <c:pt idx="52">
                  <c:v>121</c:v>
                </c:pt>
                <c:pt idx="53">
                  <c:v>91</c:v>
                </c:pt>
                <c:pt idx="54">
                  <c:v>100</c:v>
                </c:pt>
                <c:pt idx="55">
                  <c:v>66</c:v>
                </c:pt>
                <c:pt idx="56">
                  <c:v>95</c:v>
                </c:pt>
                <c:pt idx="57">
                  <c:v>92</c:v>
                </c:pt>
                <c:pt idx="58">
                  <c:v>72</c:v>
                </c:pt>
                <c:pt idx="59">
                  <c:v>105</c:v>
                </c:pt>
                <c:pt idx="60">
                  <c:v>93</c:v>
                </c:pt>
                <c:pt idx="61">
                  <c:v>114</c:v>
                </c:pt>
                <c:pt idx="62">
                  <c:v>181</c:v>
                </c:pt>
                <c:pt idx="63">
                  <c:v>244</c:v>
                </c:pt>
                <c:pt idx="64">
                  <c:v>177</c:v>
                </c:pt>
                <c:pt idx="65">
                  <c:v>240</c:v>
                </c:pt>
                <c:pt idx="66">
                  <c:v>315</c:v>
                </c:pt>
                <c:pt idx="67">
                  <c:v>372</c:v>
                </c:pt>
                <c:pt idx="68">
                  <c:v>361</c:v>
                </c:pt>
                <c:pt idx="69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B3-4208-AB11-5CB77C1E270F}"/>
            </c:ext>
          </c:extLst>
        </c:ser>
        <c:ser>
          <c:idx val="5"/>
          <c:order val="5"/>
          <c:tx>
            <c:strRef>
              <c:f>Sheet3!$AW$1</c:f>
              <c:strCache>
                <c:ptCount val="1"/>
                <c:pt idx="0">
                  <c:v>STL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Sheet3!$AW$2:$AW$71</c:f>
              <c:numCache>
                <c:formatCode>General</c:formatCode>
                <c:ptCount val="70"/>
                <c:pt idx="0">
                  <c:v>12</c:v>
                </c:pt>
                <c:pt idx="1">
                  <c:v>205</c:v>
                </c:pt>
                <c:pt idx="2">
                  <c:v>944</c:v>
                </c:pt>
                <c:pt idx="3">
                  <c:v>1162</c:v>
                </c:pt>
                <c:pt idx="4">
                  <c:v>953</c:v>
                </c:pt>
                <c:pt idx="5">
                  <c:v>892</c:v>
                </c:pt>
                <c:pt idx="6">
                  <c:v>995</c:v>
                </c:pt>
                <c:pt idx="7">
                  <c:v>958</c:v>
                </c:pt>
                <c:pt idx="8">
                  <c:v>717</c:v>
                </c:pt>
                <c:pt idx="9">
                  <c:v>746</c:v>
                </c:pt>
                <c:pt idx="10">
                  <c:v>732</c:v>
                </c:pt>
                <c:pt idx="11">
                  <c:v>601</c:v>
                </c:pt>
                <c:pt idx="12">
                  <c:v>592</c:v>
                </c:pt>
                <c:pt idx="13">
                  <c:v>799</c:v>
                </c:pt>
                <c:pt idx="14">
                  <c:v>850</c:v>
                </c:pt>
                <c:pt idx="15">
                  <c:v>1238</c:v>
                </c:pt>
                <c:pt idx="16">
                  <c:v>2024</c:v>
                </c:pt>
                <c:pt idx="17">
                  <c:v>3224</c:v>
                </c:pt>
                <c:pt idx="18">
                  <c:v>3035</c:v>
                </c:pt>
                <c:pt idx="19">
                  <c:v>3192</c:v>
                </c:pt>
                <c:pt idx="20">
                  <c:v>3044</c:v>
                </c:pt>
                <c:pt idx="21">
                  <c:v>3205</c:v>
                </c:pt>
                <c:pt idx="22">
                  <c:v>3153</c:v>
                </c:pt>
                <c:pt idx="23">
                  <c:v>3088</c:v>
                </c:pt>
                <c:pt idx="24">
                  <c:v>2845</c:v>
                </c:pt>
                <c:pt idx="25">
                  <c:v>2801</c:v>
                </c:pt>
                <c:pt idx="26">
                  <c:v>2967</c:v>
                </c:pt>
                <c:pt idx="27">
                  <c:v>2893</c:v>
                </c:pt>
                <c:pt idx="28">
                  <c:v>2847</c:v>
                </c:pt>
                <c:pt idx="29">
                  <c:v>2549</c:v>
                </c:pt>
                <c:pt idx="30">
                  <c:v>3347</c:v>
                </c:pt>
                <c:pt idx="31">
                  <c:v>4037</c:v>
                </c:pt>
                <c:pt idx="32">
                  <c:v>4707</c:v>
                </c:pt>
                <c:pt idx="33">
                  <c:v>6824</c:v>
                </c:pt>
                <c:pt idx="34">
                  <c:v>11039</c:v>
                </c:pt>
                <c:pt idx="35">
                  <c:v>13576</c:v>
                </c:pt>
                <c:pt idx="36">
                  <c:v>12542</c:v>
                </c:pt>
                <c:pt idx="37">
                  <c:v>10011</c:v>
                </c:pt>
                <c:pt idx="38">
                  <c:v>11080</c:v>
                </c:pt>
                <c:pt idx="39">
                  <c:v>9899</c:v>
                </c:pt>
                <c:pt idx="40">
                  <c:v>9058</c:v>
                </c:pt>
                <c:pt idx="41">
                  <c:v>6769</c:v>
                </c:pt>
                <c:pt idx="42">
                  <c:v>8847</c:v>
                </c:pt>
                <c:pt idx="43">
                  <c:v>10556</c:v>
                </c:pt>
                <c:pt idx="44">
                  <c:v>7385</c:v>
                </c:pt>
                <c:pt idx="45">
                  <c:v>5772</c:v>
                </c:pt>
                <c:pt idx="46">
                  <c:v>4569</c:v>
                </c:pt>
                <c:pt idx="47">
                  <c:v>3969</c:v>
                </c:pt>
                <c:pt idx="48">
                  <c:v>2946</c:v>
                </c:pt>
                <c:pt idx="49">
                  <c:v>2351</c:v>
                </c:pt>
                <c:pt idx="50">
                  <c:v>2228</c:v>
                </c:pt>
                <c:pt idx="51">
                  <c:v>2214</c:v>
                </c:pt>
                <c:pt idx="52">
                  <c:v>2434</c:v>
                </c:pt>
                <c:pt idx="53">
                  <c:v>2118</c:v>
                </c:pt>
                <c:pt idx="54">
                  <c:v>2350</c:v>
                </c:pt>
                <c:pt idx="55">
                  <c:v>2490</c:v>
                </c:pt>
                <c:pt idx="56">
                  <c:v>2648</c:v>
                </c:pt>
                <c:pt idx="57">
                  <c:v>2613</c:v>
                </c:pt>
                <c:pt idx="58">
                  <c:v>2383</c:v>
                </c:pt>
                <c:pt idx="59">
                  <c:v>2232</c:v>
                </c:pt>
                <c:pt idx="60">
                  <c:v>1703</c:v>
                </c:pt>
                <c:pt idx="61">
                  <c:v>1422</c:v>
                </c:pt>
                <c:pt idx="62">
                  <c:v>1244</c:v>
                </c:pt>
                <c:pt idx="63">
                  <c:v>959</c:v>
                </c:pt>
                <c:pt idx="64">
                  <c:v>913</c:v>
                </c:pt>
                <c:pt idx="65">
                  <c:v>875</c:v>
                </c:pt>
                <c:pt idx="66">
                  <c:v>930</c:v>
                </c:pt>
                <c:pt idx="67">
                  <c:v>1094</c:v>
                </c:pt>
                <c:pt idx="68">
                  <c:v>1647</c:v>
                </c:pt>
                <c:pt idx="69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B3-4208-AB11-5CB77C1E270F}"/>
            </c:ext>
          </c:extLst>
        </c:ser>
        <c:ser>
          <c:idx val="6"/>
          <c:order val="6"/>
          <c:tx>
            <c:strRef>
              <c:f>Sheet3!$AX$1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Sheet3!$AX$2:$AX$71</c:f>
              <c:numCache>
                <c:formatCode>General</c:formatCode>
                <c:ptCount val="70"/>
                <c:pt idx="0">
                  <c:v>0</c:v>
                </c:pt>
                <c:pt idx="1">
                  <c:v>12</c:v>
                </c:pt>
                <c:pt idx="2">
                  <c:v>46</c:v>
                </c:pt>
                <c:pt idx="3">
                  <c:v>68</c:v>
                </c:pt>
                <c:pt idx="4">
                  <c:v>49</c:v>
                </c:pt>
                <c:pt idx="5">
                  <c:v>58</c:v>
                </c:pt>
                <c:pt idx="6">
                  <c:v>63</c:v>
                </c:pt>
                <c:pt idx="7">
                  <c:v>52</c:v>
                </c:pt>
                <c:pt idx="8">
                  <c:v>75</c:v>
                </c:pt>
                <c:pt idx="9">
                  <c:v>71</c:v>
                </c:pt>
                <c:pt idx="10">
                  <c:v>72</c:v>
                </c:pt>
                <c:pt idx="11">
                  <c:v>110</c:v>
                </c:pt>
                <c:pt idx="12">
                  <c:v>91</c:v>
                </c:pt>
                <c:pt idx="13">
                  <c:v>131</c:v>
                </c:pt>
                <c:pt idx="14">
                  <c:v>134</c:v>
                </c:pt>
                <c:pt idx="15">
                  <c:v>204</c:v>
                </c:pt>
                <c:pt idx="16">
                  <c:v>266</c:v>
                </c:pt>
                <c:pt idx="17">
                  <c:v>394</c:v>
                </c:pt>
                <c:pt idx="18">
                  <c:v>336</c:v>
                </c:pt>
                <c:pt idx="19">
                  <c:v>337</c:v>
                </c:pt>
                <c:pt idx="20">
                  <c:v>385</c:v>
                </c:pt>
                <c:pt idx="21">
                  <c:v>417</c:v>
                </c:pt>
                <c:pt idx="22">
                  <c:v>530</c:v>
                </c:pt>
                <c:pt idx="23">
                  <c:v>600</c:v>
                </c:pt>
                <c:pt idx="24">
                  <c:v>623</c:v>
                </c:pt>
                <c:pt idx="25">
                  <c:v>709</c:v>
                </c:pt>
                <c:pt idx="26">
                  <c:v>955</c:v>
                </c:pt>
                <c:pt idx="27">
                  <c:v>899</c:v>
                </c:pt>
                <c:pt idx="28">
                  <c:v>1015</c:v>
                </c:pt>
                <c:pt idx="29">
                  <c:v>1030</c:v>
                </c:pt>
                <c:pt idx="30">
                  <c:v>1142</c:v>
                </c:pt>
                <c:pt idx="31">
                  <c:v>1254</c:v>
                </c:pt>
                <c:pt idx="32">
                  <c:v>1318</c:v>
                </c:pt>
                <c:pt idx="33">
                  <c:v>1749</c:v>
                </c:pt>
                <c:pt idx="34">
                  <c:v>2639</c:v>
                </c:pt>
                <c:pt idx="35">
                  <c:v>3167</c:v>
                </c:pt>
                <c:pt idx="36">
                  <c:v>2700</c:v>
                </c:pt>
                <c:pt idx="37">
                  <c:v>1786</c:v>
                </c:pt>
                <c:pt idx="38">
                  <c:v>2033</c:v>
                </c:pt>
                <c:pt idx="39">
                  <c:v>1865</c:v>
                </c:pt>
                <c:pt idx="40">
                  <c:v>1553</c:v>
                </c:pt>
                <c:pt idx="41">
                  <c:v>1215</c:v>
                </c:pt>
                <c:pt idx="42">
                  <c:v>1329</c:v>
                </c:pt>
                <c:pt idx="43">
                  <c:v>1397</c:v>
                </c:pt>
                <c:pt idx="44">
                  <c:v>911</c:v>
                </c:pt>
                <c:pt idx="45">
                  <c:v>820</c:v>
                </c:pt>
                <c:pt idx="46">
                  <c:v>690</c:v>
                </c:pt>
                <c:pt idx="47">
                  <c:v>699</c:v>
                </c:pt>
                <c:pt idx="48">
                  <c:v>399</c:v>
                </c:pt>
                <c:pt idx="49">
                  <c:v>198</c:v>
                </c:pt>
                <c:pt idx="50">
                  <c:v>239</c:v>
                </c:pt>
                <c:pt idx="51">
                  <c:v>205</c:v>
                </c:pt>
                <c:pt idx="52">
                  <c:v>186</c:v>
                </c:pt>
                <c:pt idx="53">
                  <c:v>171</c:v>
                </c:pt>
                <c:pt idx="54">
                  <c:v>180</c:v>
                </c:pt>
                <c:pt idx="55">
                  <c:v>157</c:v>
                </c:pt>
                <c:pt idx="56">
                  <c:v>154</c:v>
                </c:pt>
                <c:pt idx="57">
                  <c:v>201</c:v>
                </c:pt>
                <c:pt idx="58">
                  <c:v>174</c:v>
                </c:pt>
                <c:pt idx="59">
                  <c:v>246</c:v>
                </c:pt>
                <c:pt idx="60">
                  <c:v>151</c:v>
                </c:pt>
                <c:pt idx="61">
                  <c:v>145</c:v>
                </c:pt>
                <c:pt idx="62">
                  <c:v>169</c:v>
                </c:pt>
                <c:pt idx="63">
                  <c:v>126</c:v>
                </c:pt>
                <c:pt idx="64">
                  <c:v>91</c:v>
                </c:pt>
                <c:pt idx="65">
                  <c:v>106</c:v>
                </c:pt>
                <c:pt idx="66">
                  <c:v>108</c:v>
                </c:pt>
                <c:pt idx="67">
                  <c:v>132</c:v>
                </c:pt>
                <c:pt idx="68">
                  <c:v>176</c:v>
                </c:pt>
                <c:pt idx="69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B3-4208-AB11-5CB77C1E2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393360655"/>
        <c:axId val="1393366895"/>
      </c:barChart>
      <c:catAx>
        <c:axId val="139336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366895"/>
        <c:crosses val="autoZero"/>
        <c:auto val="1"/>
        <c:lblAlgn val="ctr"/>
        <c:lblOffset val="100"/>
        <c:noMultiLvlLbl val="0"/>
      </c:catAx>
      <c:valAx>
        <c:axId val="139336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36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Weekly Percent Change in Cumulative COVID-19 Cases in Missouri by Region (2021 YTD)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Sheet3!$BL$1</c:f>
              <c:strCache>
                <c:ptCount val="1"/>
                <c:pt idx="0">
                  <c:v>SW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Sheet3!$BL$41:$BL$67</c:f>
              <c:numCache>
                <c:formatCode>0%</c:formatCode>
                <c:ptCount val="27"/>
                <c:pt idx="0">
                  <c:v>6.6524618611956202E-2</c:v>
                </c:pt>
                <c:pt idx="1">
                  <c:v>3.8926533890799746E-2</c:v>
                </c:pt>
                <c:pt idx="2">
                  <c:v>2.9746446484150427E-2</c:v>
                </c:pt>
                <c:pt idx="3">
                  <c:v>2.4536274991096094E-2</c:v>
                </c:pt>
                <c:pt idx="4">
                  <c:v>2.0622721635536849E-2</c:v>
                </c:pt>
                <c:pt idx="5">
                  <c:v>1.1387173090554262E-2</c:v>
                </c:pt>
                <c:pt idx="6">
                  <c:v>7.6091309571485787E-3</c:v>
                </c:pt>
                <c:pt idx="7">
                  <c:v>7.6600664835958952E-3</c:v>
                </c:pt>
                <c:pt idx="8">
                  <c:v>6.624713138267355E-3</c:v>
                </c:pt>
                <c:pt idx="9">
                  <c:v>6.4386282070691327E-3</c:v>
                </c:pt>
                <c:pt idx="10">
                  <c:v>5.9019236554763129E-3</c:v>
                </c:pt>
                <c:pt idx="11">
                  <c:v>5.7177540662027952E-3</c:v>
                </c:pt>
                <c:pt idx="12">
                  <c:v>4.9330452808074802E-3</c:v>
                </c:pt>
                <c:pt idx="13">
                  <c:v>5.0741981809478221E-3</c:v>
                </c:pt>
                <c:pt idx="14">
                  <c:v>5.7153743570203851E-3</c:v>
                </c:pt>
                <c:pt idx="15">
                  <c:v>5.4159706555993734E-3</c:v>
                </c:pt>
                <c:pt idx="16">
                  <c:v>6.0547928781248123E-3</c:v>
                </c:pt>
                <c:pt idx="17">
                  <c:v>5.430988984796636E-3</c:v>
                </c:pt>
                <c:pt idx="18">
                  <c:v>4.5719317258195611E-3</c:v>
                </c:pt>
                <c:pt idx="19">
                  <c:v>6.3378619829417117E-3</c:v>
                </c:pt>
                <c:pt idx="20">
                  <c:v>8.0566815182070949E-3</c:v>
                </c:pt>
                <c:pt idx="21">
                  <c:v>1.031852848811126E-2</c:v>
                </c:pt>
                <c:pt idx="22">
                  <c:v>1.4094467469245444E-2</c:v>
                </c:pt>
                <c:pt idx="23">
                  <c:v>1.9120675954006586E-2</c:v>
                </c:pt>
                <c:pt idx="24">
                  <c:v>2.2533418204964989E-2</c:v>
                </c:pt>
                <c:pt idx="25">
                  <c:v>2.7802851095617531E-2</c:v>
                </c:pt>
                <c:pt idx="26">
                  <c:v>2.6808494530037474E-2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B-434A-BA8C-EA064849004B}"/>
            </c:ext>
          </c:extLst>
        </c:ser>
        <c:ser>
          <c:idx val="1"/>
          <c:order val="1"/>
          <c:tx>
            <c:strRef>
              <c:f>Sheet3!$BM$1</c:f>
              <c:strCache>
                <c:ptCount val="1"/>
                <c:pt idx="0">
                  <c:v>CEN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Sheet3!$BM$41:$BM$67</c:f>
              <c:numCache>
                <c:formatCode>0%</c:formatCode>
                <c:ptCount val="27"/>
                <c:pt idx="0">
                  <c:v>4.9776412665432042E-2</c:v>
                </c:pt>
                <c:pt idx="1">
                  <c:v>3.3539864893937441E-2</c:v>
                </c:pt>
                <c:pt idx="2">
                  <c:v>2.699777273578818E-2</c:v>
                </c:pt>
                <c:pt idx="3">
                  <c:v>2.1747942762171145E-2</c:v>
                </c:pt>
                <c:pt idx="4">
                  <c:v>1.6801888476721351E-2</c:v>
                </c:pt>
                <c:pt idx="5">
                  <c:v>9.6180108470872838E-3</c:v>
                </c:pt>
                <c:pt idx="6">
                  <c:v>6.2607485845684145E-3</c:v>
                </c:pt>
                <c:pt idx="7">
                  <c:v>5.4152664426308211E-3</c:v>
                </c:pt>
                <c:pt idx="8">
                  <c:v>5.3860992799434652E-3</c:v>
                </c:pt>
                <c:pt idx="9">
                  <c:v>5.4712285567734952E-3</c:v>
                </c:pt>
                <c:pt idx="10">
                  <c:v>4.7045931188240409E-3</c:v>
                </c:pt>
                <c:pt idx="11">
                  <c:v>4.0243718970964341E-3</c:v>
                </c:pt>
                <c:pt idx="12">
                  <c:v>3.4088780670537555E-3</c:v>
                </c:pt>
                <c:pt idx="13">
                  <c:v>5.002613305458075E-3</c:v>
                </c:pt>
                <c:pt idx="14">
                  <c:v>4.3833580980683507E-3</c:v>
                </c:pt>
                <c:pt idx="15">
                  <c:v>4.6046305200088764E-3</c:v>
                </c:pt>
                <c:pt idx="16">
                  <c:v>4.1969627243442246E-3</c:v>
                </c:pt>
                <c:pt idx="17">
                  <c:v>3.4461899437244516E-3</c:v>
                </c:pt>
                <c:pt idx="18">
                  <c:v>2.8315156829433149E-3</c:v>
                </c:pt>
                <c:pt idx="19">
                  <c:v>3.1696298455260855E-3</c:v>
                </c:pt>
                <c:pt idx="20">
                  <c:v>3.922280733611767E-3</c:v>
                </c:pt>
                <c:pt idx="21">
                  <c:v>4.051658647758926E-3</c:v>
                </c:pt>
                <c:pt idx="22">
                  <c:v>5.4044316339398307E-3</c:v>
                </c:pt>
                <c:pt idx="23">
                  <c:v>6.4325389715104821E-3</c:v>
                </c:pt>
                <c:pt idx="24">
                  <c:v>9.2933824707578921E-3</c:v>
                </c:pt>
                <c:pt idx="25">
                  <c:v>1.3547123882097688E-2</c:v>
                </c:pt>
                <c:pt idx="26">
                  <c:v>1.3052785464418107E-2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BB-434A-BA8C-EA064849004B}"/>
            </c:ext>
          </c:extLst>
        </c:ser>
        <c:ser>
          <c:idx val="2"/>
          <c:order val="2"/>
          <c:tx>
            <c:strRef>
              <c:f>Sheet3!$BN$1</c:f>
              <c:strCache>
                <c:ptCount val="1"/>
                <c:pt idx="0">
                  <c:v>KC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Sheet3!$BN$41:$BN$67</c:f>
              <c:numCache>
                <c:formatCode>0%</c:formatCode>
                <c:ptCount val="27"/>
                <c:pt idx="0">
                  <c:v>6.8281224688158101E-2</c:v>
                </c:pt>
                <c:pt idx="1">
                  <c:v>4.5122829630752898E-2</c:v>
                </c:pt>
                <c:pt idx="2">
                  <c:v>3.3952100695546508E-2</c:v>
                </c:pt>
                <c:pt idx="3">
                  <c:v>2.8276485085557416E-2</c:v>
                </c:pt>
                <c:pt idx="4">
                  <c:v>2.2782132530428774E-2</c:v>
                </c:pt>
                <c:pt idx="5">
                  <c:v>1.5227833744746146E-2</c:v>
                </c:pt>
                <c:pt idx="6">
                  <c:v>1.1672608388506464E-2</c:v>
                </c:pt>
                <c:pt idx="7">
                  <c:v>1.0880244237124368E-2</c:v>
                </c:pt>
                <c:pt idx="8">
                  <c:v>8.6667362790062569E-3</c:v>
                </c:pt>
                <c:pt idx="9">
                  <c:v>8.8709805857713937E-3</c:v>
                </c:pt>
                <c:pt idx="10">
                  <c:v>6.9617655416285163E-3</c:v>
                </c:pt>
                <c:pt idx="11">
                  <c:v>6.2081615376173831E-3</c:v>
                </c:pt>
                <c:pt idx="12">
                  <c:v>5.7803468208092483E-3</c:v>
                </c:pt>
                <c:pt idx="13">
                  <c:v>6.8237444620008053E-3</c:v>
                </c:pt>
                <c:pt idx="14">
                  <c:v>7.6314149658817283E-3</c:v>
                </c:pt>
                <c:pt idx="15">
                  <c:v>8.5890319970071995E-3</c:v>
                </c:pt>
                <c:pt idx="16">
                  <c:v>9.7043283423917156E-3</c:v>
                </c:pt>
                <c:pt idx="17">
                  <c:v>8.3140912225987337E-3</c:v>
                </c:pt>
                <c:pt idx="18">
                  <c:v>6.9518279218123823E-3</c:v>
                </c:pt>
                <c:pt idx="19">
                  <c:v>5.8627207750014771E-3</c:v>
                </c:pt>
                <c:pt idx="20">
                  <c:v>4.6907345147035075E-3</c:v>
                </c:pt>
                <c:pt idx="21">
                  <c:v>4.7199795418843386E-3</c:v>
                </c:pt>
                <c:pt idx="22">
                  <c:v>4.6614452661968859E-3</c:v>
                </c:pt>
                <c:pt idx="23">
                  <c:v>5.9572065550987322E-3</c:v>
                </c:pt>
                <c:pt idx="24">
                  <c:v>7.0228458355819394E-3</c:v>
                </c:pt>
                <c:pt idx="25">
                  <c:v>9.5890704603754165E-3</c:v>
                </c:pt>
                <c:pt idx="26">
                  <c:v>9.3989086508178034E-3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BB-434A-BA8C-EA064849004B}"/>
            </c:ext>
          </c:extLst>
        </c:ser>
        <c:ser>
          <c:idx val="3"/>
          <c:order val="3"/>
          <c:tx>
            <c:strRef>
              <c:f>Sheet3!$BO$1</c:f>
              <c:strCache>
                <c:ptCount val="1"/>
                <c:pt idx="0">
                  <c:v>NE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Sheet3!$BO$41:$BO$67</c:f>
              <c:numCache>
                <c:formatCode>0%</c:formatCode>
                <c:ptCount val="27"/>
                <c:pt idx="0">
                  <c:v>5.5551958562641633E-2</c:v>
                </c:pt>
                <c:pt idx="1">
                  <c:v>4.0053977795497762E-2</c:v>
                </c:pt>
                <c:pt idx="2">
                  <c:v>3.2318943146968628E-2</c:v>
                </c:pt>
                <c:pt idx="3">
                  <c:v>2.2509140767824499E-2</c:v>
                </c:pt>
                <c:pt idx="4">
                  <c:v>1.4861995753715499E-2</c:v>
                </c:pt>
                <c:pt idx="5">
                  <c:v>1.1010790574763268E-2</c:v>
                </c:pt>
                <c:pt idx="6">
                  <c:v>6.0988891309082987E-3</c:v>
                </c:pt>
                <c:pt idx="7">
                  <c:v>4.2758172764667673E-3</c:v>
                </c:pt>
                <c:pt idx="8">
                  <c:v>5.2815952573430341E-3</c:v>
                </c:pt>
                <c:pt idx="9">
                  <c:v>6.1116174341928915E-3</c:v>
                </c:pt>
                <c:pt idx="10">
                  <c:v>6.1810625033303142E-3</c:v>
                </c:pt>
                <c:pt idx="11">
                  <c:v>6.3549224169888261E-3</c:v>
                </c:pt>
                <c:pt idx="12">
                  <c:v>6.1042993211598172E-3</c:v>
                </c:pt>
                <c:pt idx="13">
                  <c:v>6.067262932161724E-3</c:v>
                </c:pt>
                <c:pt idx="14">
                  <c:v>4.1070964387834672E-3</c:v>
                </c:pt>
                <c:pt idx="15">
                  <c:v>3.727865796831314E-3</c:v>
                </c:pt>
                <c:pt idx="16">
                  <c:v>3.7140204271123491E-3</c:v>
                </c:pt>
                <c:pt idx="17">
                  <c:v>5.0364888477746946E-3</c:v>
                </c:pt>
                <c:pt idx="18">
                  <c:v>3.7328697075066477E-3</c:v>
                </c:pt>
                <c:pt idx="19">
                  <c:v>8.0493147893423E-3</c:v>
                </c:pt>
                <c:pt idx="20">
                  <c:v>7.0248142719967653E-3</c:v>
                </c:pt>
                <c:pt idx="21">
                  <c:v>6.3233965672990066E-3</c:v>
                </c:pt>
                <c:pt idx="22">
                  <c:v>9.9241970875723114E-3</c:v>
                </c:pt>
                <c:pt idx="23">
                  <c:v>7.5551824601254262E-3</c:v>
                </c:pt>
                <c:pt idx="24">
                  <c:v>7.400509703979612E-3</c:v>
                </c:pt>
                <c:pt idx="25">
                  <c:v>7.151544636341523E-3</c:v>
                </c:pt>
                <c:pt idx="26">
                  <c:v>7.7287218626219687E-3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BB-434A-BA8C-EA064849004B}"/>
            </c:ext>
          </c:extLst>
        </c:ser>
        <c:ser>
          <c:idx val="4"/>
          <c:order val="4"/>
          <c:tx>
            <c:strRef>
              <c:f>Sheet3!$BP$1</c:f>
              <c:strCache>
                <c:ptCount val="1"/>
                <c:pt idx="0">
                  <c:v>NW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Sheet3!$BP$41:$BP$67</c:f>
              <c:numCache>
                <c:formatCode>0%</c:formatCode>
                <c:ptCount val="27"/>
                <c:pt idx="0">
                  <c:v>5.8004407934281708E-2</c:v>
                </c:pt>
                <c:pt idx="1">
                  <c:v>3.4182369093835811E-2</c:v>
                </c:pt>
                <c:pt idx="2">
                  <c:v>2.7147042666178355E-2</c:v>
                </c:pt>
                <c:pt idx="3">
                  <c:v>1.8629941614297811E-2</c:v>
                </c:pt>
                <c:pt idx="4">
                  <c:v>1.3169984686064319E-2</c:v>
                </c:pt>
                <c:pt idx="5">
                  <c:v>9.5007773363275181E-3</c:v>
                </c:pt>
                <c:pt idx="6">
                  <c:v>6.9301848049281318E-3</c:v>
                </c:pt>
                <c:pt idx="7">
                  <c:v>4.163480329679667E-3</c:v>
                </c:pt>
                <c:pt idx="8">
                  <c:v>4.9923844982230495E-3</c:v>
                </c:pt>
                <c:pt idx="9">
                  <c:v>5.0938789256546263E-3</c:v>
                </c:pt>
                <c:pt idx="10">
                  <c:v>3.81151832460733E-3</c:v>
                </c:pt>
                <c:pt idx="11">
                  <c:v>4.1725778185763163E-3</c:v>
                </c:pt>
                <c:pt idx="12">
                  <c:v>2.7424582398404389E-3</c:v>
                </c:pt>
                <c:pt idx="13">
                  <c:v>3.9366815846179348E-3</c:v>
                </c:pt>
                <c:pt idx="14">
                  <c:v>3.7974161059974409E-3</c:v>
                </c:pt>
                <c:pt idx="15">
                  <c:v>2.9606480529627039E-3</c:v>
                </c:pt>
                <c:pt idx="16">
                  <c:v>4.3048665491369764E-3</c:v>
                </c:pt>
                <c:pt idx="17">
                  <c:v>3.7965382103200521E-3</c:v>
                </c:pt>
                <c:pt idx="18">
                  <c:v>4.6362194477205252E-3</c:v>
                </c:pt>
                <c:pt idx="19">
                  <c:v>7.327045298141926E-3</c:v>
                </c:pt>
                <c:pt idx="20">
                  <c:v>9.8054975084391569E-3</c:v>
                </c:pt>
                <c:pt idx="21">
                  <c:v>7.0439350525310414E-3</c:v>
                </c:pt>
                <c:pt idx="22">
                  <c:v>9.4842916419679898E-3</c:v>
                </c:pt>
                <c:pt idx="23">
                  <c:v>1.2331180270111567E-2</c:v>
                </c:pt>
                <c:pt idx="24">
                  <c:v>1.4385150812064965E-2</c:v>
                </c:pt>
                <c:pt idx="25">
                  <c:v>1.3761817627325404E-2</c:v>
                </c:pt>
                <c:pt idx="26">
                  <c:v>1.3988643628022412E-2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BB-434A-BA8C-EA064849004B}"/>
            </c:ext>
          </c:extLst>
        </c:ser>
        <c:ser>
          <c:idx val="5"/>
          <c:order val="5"/>
          <c:tx>
            <c:strRef>
              <c:f>Sheet3!$BQ$1</c:f>
              <c:strCache>
                <c:ptCount val="1"/>
                <c:pt idx="0">
                  <c:v>STL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Sheet3!$BQ$41:$BQ$67</c:f>
              <c:numCache>
                <c:formatCode>0%</c:formatCode>
                <c:ptCount val="27"/>
                <c:pt idx="0">
                  <c:v>6.3976145309971574E-2</c:v>
                </c:pt>
                <c:pt idx="1">
                  <c:v>4.2066588818319046E-2</c:v>
                </c:pt>
                <c:pt idx="2">
                  <c:v>3.1551328304362088E-2</c:v>
                </c:pt>
                <c:pt idx="3">
                  <c:v>2.4211496884140912E-2</c:v>
                </c:pt>
                <c:pt idx="4">
                  <c:v>2.0534868921414935E-2</c:v>
                </c:pt>
                <c:pt idx="5">
                  <c:v>1.4935361216730038E-2</c:v>
                </c:pt>
                <c:pt idx="6">
                  <c:v>1.1743491378449119E-2</c:v>
                </c:pt>
                <c:pt idx="7">
                  <c:v>1.099991606886303E-2</c:v>
                </c:pt>
                <c:pt idx="8">
                  <c:v>1.0811866682944695E-2</c:v>
                </c:pt>
                <c:pt idx="9">
                  <c:v>1.1759078984873592E-2</c:v>
                </c:pt>
                <c:pt idx="10">
                  <c:v>1.0113502337374595E-2</c:v>
                </c:pt>
                <c:pt idx="11">
                  <c:v>1.1108957601599689E-2</c:v>
                </c:pt>
                <c:pt idx="12">
                  <c:v>1.1641443538998836E-2</c:v>
                </c:pt>
                <c:pt idx="13">
                  <c:v>1.223767336318808E-2</c:v>
                </c:pt>
                <c:pt idx="14">
                  <c:v>1.1929927087280679E-2</c:v>
                </c:pt>
                <c:pt idx="15">
                  <c:v>1.0751572355420002E-2</c:v>
                </c:pt>
                <c:pt idx="16">
                  <c:v>9.96317375292936E-3</c:v>
                </c:pt>
                <c:pt idx="17">
                  <c:v>7.5268389486292135E-3</c:v>
                </c:pt>
                <c:pt idx="18">
                  <c:v>6.2379364800842253E-3</c:v>
                </c:pt>
                <c:pt idx="19">
                  <c:v>5.423267736788414E-3</c:v>
                </c:pt>
                <c:pt idx="20">
                  <c:v>4.1582475523141366E-3</c:v>
                </c:pt>
                <c:pt idx="21">
                  <c:v>3.9423969600794525E-3</c:v>
                </c:pt>
                <c:pt idx="22">
                  <c:v>3.7634732341783584E-3</c:v>
                </c:pt>
                <c:pt idx="23">
                  <c:v>3.9850368294532786E-3</c:v>
                </c:pt>
                <c:pt idx="24">
                  <c:v>4.6691677016512806E-3</c:v>
                </c:pt>
                <c:pt idx="25">
                  <c:v>6.9966906969927403E-3</c:v>
                </c:pt>
                <c:pt idx="26">
                  <c:v>7.610401444457569E-3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BB-434A-BA8C-EA064849004B}"/>
            </c:ext>
          </c:extLst>
        </c:ser>
        <c:ser>
          <c:idx val="6"/>
          <c:order val="6"/>
          <c:tx>
            <c:strRef>
              <c:f>Sheet3!$BR$1</c:f>
              <c:strCache>
                <c:ptCount val="1"/>
                <c:pt idx="0">
                  <c:v>SE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Sheet3!$BR$41:$BR$67</c:f>
              <c:numCache>
                <c:formatCode>0%</c:formatCode>
                <c:ptCount val="27"/>
                <c:pt idx="0">
                  <c:v>4.1723911355355116E-2</c:v>
                </c:pt>
                <c:pt idx="1">
                  <c:v>2.6118868086814417E-2</c:v>
                </c:pt>
                <c:pt idx="2">
                  <c:v>2.2911427773120982E-2</c:v>
                </c:pt>
                <c:pt idx="3">
                  <c:v>1.8847309478284623E-2</c:v>
                </c:pt>
                <c:pt idx="4">
                  <c:v>1.8739946380697051E-2</c:v>
                </c:pt>
                <c:pt idx="5">
                  <c:v>1.0500276323061133E-2</c:v>
                </c:pt>
                <c:pt idx="6">
                  <c:v>5.1565185686754519E-3</c:v>
                </c:pt>
                <c:pt idx="7">
                  <c:v>6.1923515390195872E-3</c:v>
                </c:pt>
                <c:pt idx="8">
                  <c:v>5.2787434015707478E-3</c:v>
                </c:pt>
                <c:pt idx="9">
                  <c:v>4.7643442622950817E-3</c:v>
                </c:pt>
                <c:pt idx="10">
                  <c:v>4.3593534900321215E-3</c:v>
                </c:pt>
                <c:pt idx="11">
                  <c:v>4.5688758027260957E-3</c:v>
                </c:pt>
                <c:pt idx="12">
                  <c:v>3.9669505015539333E-3</c:v>
                </c:pt>
                <c:pt idx="13">
                  <c:v>3.875773896411134E-3</c:v>
                </c:pt>
                <c:pt idx="14">
                  <c:v>5.0391095066185318E-3</c:v>
                </c:pt>
                <c:pt idx="15">
                  <c:v>4.3403427374092644E-3</c:v>
                </c:pt>
                <c:pt idx="16">
                  <c:v>6.1098278816779676E-3</c:v>
                </c:pt>
                <c:pt idx="17">
                  <c:v>3.7275667135698242E-3</c:v>
                </c:pt>
                <c:pt idx="18">
                  <c:v>3.5661583866207574E-3</c:v>
                </c:pt>
                <c:pt idx="19">
                  <c:v>4.1416493076828816E-3</c:v>
                </c:pt>
                <c:pt idx="20">
                  <c:v>3.0751208083174696E-3</c:v>
                </c:pt>
                <c:pt idx="21">
                  <c:v>2.2141119221411191E-3</c:v>
                </c:pt>
                <c:pt idx="22">
                  <c:v>2.5733776795902018E-3</c:v>
                </c:pt>
                <c:pt idx="23">
                  <c:v>2.6152020727897912E-3</c:v>
                </c:pt>
                <c:pt idx="24">
                  <c:v>3.188020770438353E-3</c:v>
                </c:pt>
                <c:pt idx="25">
                  <c:v>4.2371861232154461E-3</c:v>
                </c:pt>
                <c:pt idx="26">
                  <c:v>3.5720279049696736E-3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3BB-434A-BA8C-EA064849004B}"/>
            </c:ext>
          </c:extLst>
        </c:ser>
        <c:ser>
          <c:idx val="7"/>
          <c:order val="7"/>
          <c:tx>
            <c:strRef>
              <c:f>Sheet3!$BS$1</c:f>
              <c:strCache>
                <c:ptCount val="1"/>
                <c:pt idx="0">
                  <c:v>MO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Sheet3!$BK$41:$BK$67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Sheet3!$BS$41:$BS$67</c:f>
              <c:numCache>
                <c:formatCode>0%</c:formatCode>
                <c:ptCount val="27"/>
                <c:pt idx="0">
                  <c:v>6.1912240776947979E-2</c:v>
                </c:pt>
                <c:pt idx="1">
                  <c:v>3.9783966081708956E-2</c:v>
                </c:pt>
                <c:pt idx="2">
                  <c:v>3.0528515859346274E-2</c:v>
                </c:pt>
                <c:pt idx="3">
                  <c:v>2.4257049229584698E-2</c:v>
                </c:pt>
                <c:pt idx="4">
                  <c:v>2.007253099434933E-2</c:v>
                </c:pt>
                <c:pt idx="5">
                  <c:v>1.3158509624889911E-2</c:v>
                </c:pt>
                <c:pt idx="6">
                  <c:v>9.5868126331624948E-3</c:v>
                </c:pt>
                <c:pt idx="7">
                  <c:v>8.9861973835651341E-3</c:v>
                </c:pt>
                <c:pt idx="8">
                  <c:v>8.2461264104185059E-3</c:v>
                </c:pt>
                <c:pt idx="9">
                  <c:v>8.6018682290515142E-3</c:v>
                </c:pt>
                <c:pt idx="10">
                  <c:v>7.3536967139559255E-3</c:v>
                </c:pt>
                <c:pt idx="11">
                  <c:v>7.4904202183544199E-3</c:v>
                </c:pt>
                <c:pt idx="12">
                  <c:v>7.284551418774805E-3</c:v>
                </c:pt>
                <c:pt idx="13">
                  <c:v>7.9488592674987982E-3</c:v>
                </c:pt>
                <c:pt idx="14">
                  <c:v>8.0989087331265804E-3</c:v>
                </c:pt>
                <c:pt idx="15">
                  <c:v>7.75522249278306E-3</c:v>
                </c:pt>
                <c:pt idx="16">
                  <c:v>7.9703826339889705E-3</c:v>
                </c:pt>
                <c:pt idx="17">
                  <c:v>6.4596232968424129E-3</c:v>
                </c:pt>
                <c:pt idx="18">
                  <c:v>5.4570523209404708E-3</c:v>
                </c:pt>
                <c:pt idx="19">
                  <c:v>5.5685734860841801E-3</c:v>
                </c:pt>
                <c:pt idx="20">
                  <c:v>5.239476786007646E-3</c:v>
                </c:pt>
                <c:pt idx="21">
                  <c:v>5.424779772029144E-3</c:v>
                </c:pt>
                <c:pt idx="22">
                  <c:v>6.4307413106087508E-3</c:v>
                </c:pt>
                <c:pt idx="23">
                  <c:v>7.9121912975303795E-3</c:v>
                </c:pt>
                <c:pt idx="24">
                  <c:v>9.4571216995749819E-3</c:v>
                </c:pt>
                <c:pt idx="25">
                  <c:v>1.2350606819495281E-2</c:v>
                </c:pt>
                <c:pt idx="26">
                  <c:v>1.2336939726498693E-2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BB-434A-BA8C-EA064849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4447743"/>
        <c:axId val="1414446495"/>
      </c:lineChart>
      <c:catAx>
        <c:axId val="141444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446495"/>
        <c:crosses val="autoZero"/>
        <c:auto val="1"/>
        <c:lblAlgn val="ctr"/>
        <c:lblOffset val="100"/>
        <c:noMultiLvlLbl val="0"/>
      </c:catAx>
      <c:valAx>
        <c:axId val="141444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44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Weekly Percent Change in Cumulative COVID-19 Cases, Southwest Region vs. Remainder of MO (2021 YTD)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Sheet3!$BX$1</c:f>
              <c:strCache>
                <c:ptCount val="1"/>
                <c:pt idx="0">
                  <c:v>SW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6-4E2E-92B5-E8121D98E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Sheet3!$BU$2:$BU$28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Sheet3!$BX$2:$BX$28</c:f>
              <c:numCache>
                <c:formatCode>0%</c:formatCode>
                <c:ptCount val="27"/>
                <c:pt idx="0">
                  <c:v>6.6524618611956202E-2</c:v>
                </c:pt>
                <c:pt idx="1">
                  <c:v>3.8926533890799746E-2</c:v>
                </c:pt>
                <c:pt idx="2">
                  <c:v>2.9746446484150427E-2</c:v>
                </c:pt>
                <c:pt idx="3">
                  <c:v>2.4536274991096094E-2</c:v>
                </c:pt>
                <c:pt idx="4">
                  <c:v>2.0622721635536849E-2</c:v>
                </c:pt>
                <c:pt idx="5">
                  <c:v>1.1387173090554262E-2</c:v>
                </c:pt>
                <c:pt idx="6">
                  <c:v>7.6091309571485787E-3</c:v>
                </c:pt>
                <c:pt idx="7">
                  <c:v>7.6600664835958952E-3</c:v>
                </c:pt>
                <c:pt idx="8">
                  <c:v>6.624713138267355E-3</c:v>
                </c:pt>
                <c:pt idx="9">
                  <c:v>6.4386282070691327E-3</c:v>
                </c:pt>
                <c:pt idx="10">
                  <c:v>5.9019236554763129E-3</c:v>
                </c:pt>
                <c:pt idx="11">
                  <c:v>5.7177540662027952E-3</c:v>
                </c:pt>
                <c:pt idx="12">
                  <c:v>4.9330452808074802E-3</c:v>
                </c:pt>
                <c:pt idx="13">
                  <c:v>5.0741981809478221E-3</c:v>
                </c:pt>
                <c:pt idx="14">
                  <c:v>5.7153743570203851E-3</c:v>
                </c:pt>
                <c:pt idx="15">
                  <c:v>5.4159706555993734E-3</c:v>
                </c:pt>
                <c:pt idx="16">
                  <c:v>6.0547928781248123E-3</c:v>
                </c:pt>
                <c:pt idx="17">
                  <c:v>5.430988984796636E-3</c:v>
                </c:pt>
                <c:pt idx="18">
                  <c:v>4.5719317258195611E-3</c:v>
                </c:pt>
                <c:pt idx="19">
                  <c:v>6.3378619829417117E-3</c:v>
                </c:pt>
                <c:pt idx="20">
                  <c:v>8.0566815182070949E-3</c:v>
                </c:pt>
                <c:pt idx="21">
                  <c:v>1.031852848811126E-2</c:v>
                </c:pt>
                <c:pt idx="22">
                  <c:v>1.4094467469245444E-2</c:v>
                </c:pt>
                <c:pt idx="23">
                  <c:v>1.9120675954006586E-2</c:v>
                </c:pt>
                <c:pt idx="24">
                  <c:v>2.2533418204964989E-2</c:v>
                </c:pt>
                <c:pt idx="25">
                  <c:v>2.7802851095617531E-2</c:v>
                </c:pt>
                <c:pt idx="26">
                  <c:v>2.6808494530037474E-2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6-4E2E-92B5-E8121D98E8B1}"/>
            </c:ext>
          </c:extLst>
        </c:ser>
        <c:ser>
          <c:idx val="1"/>
          <c:order val="1"/>
          <c:tx>
            <c:strRef>
              <c:f>Sheet3!$BY$1</c:f>
              <c:strCache>
                <c:ptCount val="1"/>
                <c:pt idx="0">
                  <c:v>Rest of MO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6-4E2E-92B5-E8121D98E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Sheet3!$BU$2:$BU$28</c:f>
              <c:strCache>
                <c:ptCount val="27"/>
                <c:pt idx="0">
                  <c:v>1/9/21</c:v>
                </c:pt>
                <c:pt idx="1">
                  <c:v>1/16/21</c:v>
                </c:pt>
                <c:pt idx="2">
                  <c:v>1/23/21</c:v>
                </c:pt>
                <c:pt idx="3">
                  <c:v>1/30/21</c:v>
                </c:pt>
                <c:pt idx="4">
                  <c:v>2/6/21</c:v>
                </c:pt>
                <c:pt idx="5">
                  <c:v>2/13/21</c:v>
                </c:pt>
                <c:pt idx="6">
                  <c:v>2/20/21</c:v>
                </c:pt>
                <c:pt idx="7">
                  <c:v>2/27/21</c:v>
                </c:pt>
                <c:pt idx="8">
                  <c:v>3/6/21</c:v>
                </c:pt>
                <c:pt idx="9">
                  <c:v>3/13/21</c:v>
                </c:pt>
                <c:pt idx="10">
                  <c:v>3/20/21</c:v>
                </c:pt>
                <c:pt idx="11">
                  <c:v>3/27/21</c:v>
                </c:pt>
                <c:pt idx="12">
                  <c:v>4/3/21</c:v>
                </c:pt>
                <c:pt idx="13">
                  <c:v>4/10/21</c:v>
                </c:pt>
                <c:pt idx="14">
                  <c:v>4/17/21</c:v>
                </c:pt>
                <c:pt idx="15">
                  <c:v>4/24/21</c:v>
                </c:pt>
                <c:pt idx="16">
                  <c:v>5/1/21</c:v>
                </c:pt>
                <c:pt idx="17">
                  <c:v>5/8/21</c:v>
                </c:pt>
                <c:pt idx="18">
                  <c:v>5/15/21</c:v>
                </c:pt>
                <c:pt idx="19">
                  <c:v>5/22/21</c:v>
                </c:pt>
                <c:pt idx="20">
                  <c:v>5/29/21</c:v>
                </c:pt>
                <c:pt idx="21">
                  <c:v>6/5/21</c:v>
                </c:pt>
                <c:pt idx="22">
                  <c:v>6/12/21</c:v>
                </c:pt>
                <c:pt idx="23">
                  <c:v>6/19/21</c:v>
                </c:pt>
                <c:pt idx="24">
                  <c:v>6/26/21</c:v>
                </c:pt>
                <c:pt idx="25">
                  <c:v>7/3/21</c:v>
                </c:pt>
                <c:pt idx="26">
                  <c:v>7/10/21</c:v>
                </c:pt>
              </c:strCache>
            </c:strRef>
          </c:cat>
          <c:val>
            <c:numRef>
              <c:f>Sheet3!$BY$2:$BY$28</c:f>
              <c:numCache>
                <c:formatCode>0%</c:formatCode>
                <c:ptCount val="27"/>
                <c:pt idx="0">
                  <c:v>6.0798119574675805E-2</c:v>
                </c:pt>
                <c:pt idx="1">
                  <c:v>3.9992197132446172E-2</c:v>
                </c:pt>
                <c:pt idx="2">
                  <c:v>3.0718250113023152E-2</c:v>
                </c:pt>
                <c:pt idx="3">
                  <c:v>2.418937142163885E-2</c:v>
                </c:pt>
                <c:pt idx="4">
                  <c:v>1.9939132455249142E-2</c:v>
                </c:pt>
                <c:pt idx="5">
                  <c:v>1.358827352542441E-2</c:v>
                </c:pt>
                <c:pt idx="6">
                  <c:v>1.0065598261877428E-2</c:v>
                </c:pt>
                <c:pt idx="7">
                  <c:v>9.3064654410754139E-3</c:v>
                </c:pt>
                <c:pt idx="8">
                  <c:v>8.6370680655431555E-3</c:v>
                </c:pt>
                <c:pt idx="9">
                  <c:v>9.1224100134361073E-3</c:v>
                </c:pt>
                <c:pt idx="10">
                  <c:v>7.70210868318787E-3</c:v>
                </c:pt>
                <c:pt idx="11">
                  <c:v>7.9150835445918871E-3</c:v>
                </c:pt>
                <c:pt idx="12">
                  <c:v>7.8466546656547342E-3</c:v>
                </c:pt>
                <c:pt idx="13">
                  <c:v>8.6340307771457497E-3</c:v>
                </c:pt>
                <c:pt idx="14">
                  <c:v>8.665015795708832E-3</c:v>
                </c:pt>
                <c:pt idx="15">
                  <c:v>8.3091874124476724E-3</c:v>
                </c:pt>
                <c:pt idx="16">
                  <c:v>8.4227172717271735E-3</c:v>
                </c:pt>
                <c:pt idx="17">
                  <c:v>6.7019478162519226E-3</c:v>
                </c:pt>
                <c:pt idx="18">
                  <c:v>5.6653047890152051E-3</c:v>
                </c:pt>
                <c:pt idx="19">
                  <c:v>5.3877709484259585E-3</c:v>
                </c:pt>
                <c:pt idx="20">
                  <c:v>4.5767356821858002E-3</c:v>
                </c:pt>
                <c:pt idx="21">
                  <c:v>4.2695483339543821E-3</c:v>
                </c:pt>
                <c:pt idx="22">
                  <c:v>4.6107247684385047E-3</c:v>
                </c:pt>
                <c:pt idx="23">
                  <c:v>5.2252210221838628E-3</c:v>
                </c:pt>
                <c:pt idx="24">
                  <c:v>6.2790553763565618E-3</c:v>
                </c:pt>
                <c:pt idx="25">
                  <c:v>8.5344269288938675E-3</c:v>
                </c:pt>
                <c:pt idx="26">
                  <c:v>8.6946745832729936E-3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6-4E2E-92B5-E8121D98E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979471"/>
        <c:axId val="697998607"/>
      </c:lineChart>
      <c:catAx>
        <c:axId val="69797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998607"/>
        <c:crosses val="autoZero"/>
        <c:auto val="1"/>
        <c:lblAlgn val="ctr"/>
        <c:lblOffset val="100"/>
        <c:noMultiLvlLbl val="0"/>
      </c:catAx>
      <c:valAx>
        <c:axId val="6979986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97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Weekly COVID-19 Cases in Southwest</a:t>
            </a:r>
            <a:r>
              <a:rPr lang="en-US" baseline="0" dirty="0"/>
              <a:t> </a:t>
            </a:r>
            <a:r>
              <a:rPr lang="en-US" dirty="0"/>
              <a:t>Region </a:t>
            </a:r>
          </a:p>
          <a:p>
            <a:pPr>
              <a:defRPr/>
            </a:pPr>
            <a:r>
              <a:rPr lang="en-US" dirty="0"/>
              <a:t>(Mar. 2020 -  Jul.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Sheet3!$AR$1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Sheet3!$AQ$2:$AQ$71</c:f>
              <c:strCache>
                <c:ptCount val="70"/>
                <c:pt idx="0">
                  <c:v>3/14/20</c:v>
                </c:pt>
                <c:pt idx="1">
                  <c:v>3/21/20</c:v>
                </c:pt>
                <c:pt idx="2">
                  <c:v>3/28/20</c:v>
                </c:pt>
                <c:pt idx="3">
                  <c:v>4/4/20</c:v>
                </c:pt>
                <c:pt idx="4">
                  <c:v>4/11/20</c:v>
                </c:pt>
                <c:pt idx="5">
                  <c:v>4/18/20</c:v>
                </c:pt>
                <c:pt idx="6">
                  <c:v>4/25/20</c:v>
                </c:pt>
                <c:pt idx="7">
                  <c:v>5/2/20</c:v>
                </c:pt>
                <c:pt idx="8">
                  <c:v>5/9/20</c:v>
                </c:pt>
                <c:pt idx="9">
                  <c:v>5/16/20</c:v>
                </c:pt>
                <c:pt idx="10">
                  <c:v>5/23/20</c:v>
                </c:pt>
                <c:pt idx="11">
                  <c:v>5/30/20</c:v>
                </c:pt>
                <c:pt idx="12">
                  <c:v>6/6/20</c:v>
                </c:pt>
                <c:pt idx="13">
                  <c:v>6/13/20</c:v>
                </c:pt>
                <c:pt idx="14">
                  <c:v>6/20/20</c:v>
                </c:pt>
                <c:pt idx="15">
                  <c:v>6/27/20</c:v>
                </c:pt>
                <c:pt idx="16">
                  <c:v>7/4/20</c:v>
                </c:pt>
                <c:pt idx="17">
                  <c:v>7/11/20</c:v>
                </c:pt>
                <c:pt idx="18">
                  <c:v>7/18/20</c:v>
                </c:pt>
                <c:pt idx="19">
                  <c:v>7/25/20</c:v>
                </c:pt>
                <c:pt idx="20">
                  <c:v>8/1/20</c:v>
                </c:pt>
                <c:pt idx="21">
                  <c:v>8/8/20</c:v>
                </c:pt>
                <c:pt idx="22">
                  <c:v>8/15/20</c:v>
                </c:pt>
                <c:pt idx="23">
                  <c:v>8/22/20</c:v>
                </c:pt>
                <c:pt idx="24">
                  <c:v>8/29/20</c:v>
                </c:pt>
                <c:pt idx="25">
                  <c:v>9/5/20</c:v>
                </c:pt>
                <c:pt idx="26">
                  <c:v>9/12/20</c:v>
                </c:pt>
                <c:pt idx="27">
                  <c:v>9/19/20</c:v>
                </c:pt>
                <c:pt idx="28">
                  <c:v>9/26/20</c:v>
                </c:pt>
                <c:pt idx="29">
                  <c:v>10/3/20</c:v>
                </c:pt>
                <c:pt idx="30">
                  <c:v>10/10/20</c:v>
                </c:pt>
                <c:pt idx="31">
                  <c:v>10/17/20</c:v>
                </c:pt>
                <c:pt idx="32">
                  <c:v>10/24/20</c:v>
                </c:pt>
                <c:pt idx="33">
                  <c:v>10/31/20</c:v>
                </c:pt>
                <c:pt idx="34">
                  <c:v>11/7/20</c:v>
                </c:pt>
                <c:pt idx="35">
                  <c:v>11/14/20</c:v>
                </c:pt>
                <c:pt idx="36">
                  <c:v>11/21/20</c:v>
                </c:pt>
                <c:pt idx="37">
                  <c:v>11/28/20</c:v>
                </c:pt>
                <c:pt idx="38">
                  <c:v>12/5/20</c:v>
                </c:pt>
                <c:pt idx="39">
                  <c:v>12/12/20</c:v>
                </c:pt>
                <c:pt idx="40">
                  <c:v>12/19/20</c:v>
                </c:pt>
                <c:pt idx="41">
                  <c:v>12/26/20</c:v>
                </c:pt>
                <c:pt idx="42">
                  <c:v>1/2/21</c:v>
                </c:pt>
                <c:pt idx="43">
                  <c:v>1/9/21</c:v>
                </c:pt>
                <c:pt idx="44">
                  <c:v>1/16/21</c:v>
                </c:pt>
                <c:pt idx="45">
                  <c:v>1/23/21</c:v>
                </c:pt>
                <c:pt idx="46">
                  <c:v>1/30/21</c:v>
                </c:pt>
                <c:pt idx="47">
                  <c:v>2/6/21</c:v>
                </c:pt>
                <c:pt idx="48">
                  <c:v>2/13/21</c:v>
                </c:pt>
                <c:pt idx="49">
                  <c:v>2/20/21</c:v>
                </c:pt>
                <c:pt idx="50">
                  <c:v>2/27/21</c:v>
                </c:pt>
                <c:pt idx="51">
                  <c:v>3/6/21</c:v>
                </c:pt>
                <c:pt idx="52">
                  <c:v>3/13/21</c:v>
                </c:pt>
                <c:pt idx="53">
                  <c:v>3/20/21</c:v>
                </c:pt>
                <c:pt idx="54">
                  <c:v>3/27/21</c:v>
                </c:pt>
                <c:pt idx="55">
                  <c:v>4/3/21</c:v>
                </c:pt>
                <c:pt idx="56">
                  <c:v>4/10/21</c:v>
                </c:pt>
                <c:pt idx="57">
                  <c:v>4/17/21</c:v>
                </c:pt>
                <c:pt idx="58">
                  <c:v>4/24/21</c:v>
                </c:pt>
                <c:pt idx="59">
                  <c:v>5/1/21</c:v>
                </c:pt>
                <c:pt idx="60">
                  <c:v>5/8/21</c:v>
                </c:pt>
                <c:pt idx="61">
                  <c:v>5/15/21</c:v>
                </c:pt>
                <c:pt idx="62">
                  <c:v>5/22/21</c:v>
                </c:pt>
                <c:pt idx="63">
                  <c:v>5/29/21</c:v>
                </c:pt>
                <c:pt idx="64">
                  <c:v>6/5/21</c:v>
                </c:pt>
                <c:pt idx="65">
                  <c:v>6/12/21</c:v>
                </c:pt>
                <c:pt idx="66">
                  <c:v>6/19/21</c:v>
                </c:pt>
                <c:pt idx="67">
                  <c:v>6/26/21</c:v>
                </c:pt>
                <c:pt idx="68">
                  <c:v>7/3/21</c:v>
                </c:pt>
                <c:pt idx="69">
                  <c:v>7/10/21</c:v>
                </c:pt>
              </c:strCache>
            </c:strRef>
          </c:cat>
          <c:val>
            <c:numRef>
              <c:f>Sheet3!$AR$2:$AR$71</c:f>
              <c:numCache>
                <c:formatCode>General</c:formatCode>
                <c:ptCount val="70"/>
                <c:pt idx="0">
                  <c:v>3</c:v>
                </c:pt>
                <c:pt idx="1">
                  <c:v>34</c:v>
                </c:pt>
                <c:pt idx="2">
                  <c:v>72</c:v>
                </c:pt>
                <c:pt idx="3">
                  <c:v>58</c:v>
                </c:pt>
                <c:pt idx="4">
                  <c:v>33</c:v>
                </c:pt>
                <c:pt idx="5">
                  <c:v>42</c:v>
                </c:pt>
                <c:pt idx="6">
                  <c:v>17</c:v>
                </c:pt>
                <c:pt idx="7">
                  <c:v>21</c:v>
                </c:pt>
                <c:pt idx="8">
                  <c:v>33</c:v>
                </c:pt>
                <c:pt idx="9">
                  <c:v>37</c:v>
                </c:pt>
                <c:pt idx="10">
                  <c:v>61</c:v>
                </c:pt>
                <c:pt idx="11">
                  <c:v>132</c:v>
                </c:pt>
                <c:pt idx="12">
                  <c:v>176</c:v>
                </c:pt>
                <c:pt idx="13">
                  <c:v>451</c:v>
                </c:pt>
                <c:pt idx="14">
                  <c:v>956</c:v>
                </c:pt>
                <c:pt idx="15">
                  <c:v>1000</c:v>
                </c:pt>
                <c:pt idx="16">
                  <c:v>902</c:v>
                </c:pt>
                <c:pt idx="17">
                  <c:v>1033</c:v>
                </c:pt>
                <c:pt idx="18">
                  <c:v>1066</c:v>
                </c:pt>
                <c:pt idx="19">
                  <c:v>1057</c:v>
                </c:pt>
                <c:pt idx="20">
                  <c:v>879</c:v>
                </c:pt>
                <c:pt idx="21">
                  <c:v>1171</c:v>
                </c:pt>
                <c:pt idx="22">
                  <c:v>1370</c:v>
                </c:pt>
                <c:pt idx="23">
                  <c:v>1551</c:v>
                </c:pt>
                <c:pt idx="24">
                  <c:v>2017</c:v>
                </c:pt>
                <c:pt idx="25">
                  <c:v>2409</c:v>
                </c:pt>
                <c:pt idx="26">
                  <c:v>2731</c:v>
                </c:pt>
                <c:pt idx="27">
                  <c:v>3167</c:v>
                </c:pt>
                <c:pt idx="28">
                  <c:v>3246</c:v>
                </c:pt>
                <c:pt idx="29">
                  <c:v>3316</c:v>
                </c:pt>
                <c:pt idx="30">
                  <c:v>3350</c:v>
                </c:pt>
                <c:pt idx="31">
                  <c:v>3025</c:v>
                </c:pt>
                <c:pt idx="32">
                  <c:v>3198</c:v>
                </c:pt>
                <c:pt idx="33">
                  <c:v>3938</c:v>
                </c:pt>
                <c:pt idx="34">
                  <c:v>5228</c:v>
                </c:pt>
                <c:pt idx="35">
                  <c:v>6467</c:v>
                </c:pt>
                <c:pt idx="36">
                  <c:v>5774</c:v>
                </c:pt>
                <c:pt idx="37">
                  <c:v>4736</c:v>
                </c:pt>
                <c:pt idx="38">
                  <c:v>5805</c:v>
                </c:pt>
                <c:pt idx="39">
                  <c:v>4919</c:v>
                </c:pt>
                <c:pt idx="40">
                  <c:v>5296</c:v>
                </c:pt>
                <c:pt idx="41">
                  <c:v>4547</c:v>
                </c:pt>
                <c:pt idx="42">
                  <c:v>5725</c:v>
                </c:pt>
                <c:pt idx="43">
                  <c:v>6057</c:v>
                </c:pt>
                <c:pt idx="44">
                  <c:v>3780</c:v>
                </c:pt>
                <c:pt idx="45">
                  <c:v>3001</c:v>
                </c:pt>
                <c:pt idx="46">
                  <c:v>2549</c:v>
                </c:pt>
                <c:pt idx="47">
                  <c:v>2195</c:v>
                </c:pt>
                <c:pt idx="48">
                  <c:v>1237</c:v>
                </c:pt>
                <c:pt idx="49">
                  <c:v>836</c:v>
                </c:pt>
                <c:pt idx="50">
                  <c:v>848</c:v>
                </c:pt>
                <c:pt idx="51">
                  <c:v>739</c:v>
                </c:pt>
                <c:pt idx="52">
                  <c:v>723</c:v>
                </c:pt>
                <c:pt idx="53">
                  <c:v>667</c:v>
                </c:pt>
                <c:pt idx="54">
                  <c:v>650</c:v>
                </c:pt>
                <c:pt idx="55">
                  <c:v>564</c:v>
                </c:pt>
                <c:pt idx="56">
                  <c:v>583</c:v>
                </c:pt>
                <c:pt idx="57">
                  <c:v>660</c:v>
                </c:pt>
                <c:pt idx="58">
                  <c:v>629</c:v>
                </c:pt>
                <c:pt idx="59">
                  <c:v>707</c:v>
                </c:pt>
                <c:pt idx="60">
                  <c:v>638</c:v>
                </c:pt>
                <c:pt idx="61">
                  <c:v>540</c:v>
                </c:pt>
                <c:pt idx="62">
                  <c:v>752</c:v>
                </c:pt>
                <c:pt idx="63">
                  <c:v>962</c:v>
                </c:pt>
                <c:pt idx="64">
                  <c:v>1242</c:v>
                </c:pt>
                <c:pt idx="65">
                  <c:v>1714</c:v>
                </c:pt>
                <c:pt idx="66">
                  <c:v>2358</c:v>
                </c:pt>
                <c:pt idx="67">
                  <c:v>2832</c:v>
                </c:pt>
                <c:pt idx="68">
                  <c:v>3573</c:v>
                </c:pt>
                <c:pt idx="69">
                  <c:v>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5-44A4-A30D-196AA4E3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393360655"/>
        <c:axId val="139336689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Sheet3!$AS$1</c15:sqref>
                        </c15:formulaRef>
                      </c:ext>
                    </c:extLst>
                    <c:strCache>
                      <c:ptCount val="1"/>
                      <c:pt idx="0">
                        <c:v>CEN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Sheet3!$AS$2:$AS$71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1</c:v>
                      </c:pt>
                      <c:pt idx="1">
                        <c:v>37</c:v>
                      </c:pt>
                      <c:pt idx="2">
                        <c:v>83</c:v>
                      </c:pt>
                      <c:pt idx="3">
                        <c:v>44</c:v>
                      </c:pt>
                      <c:pt idx="4">
                        <c:v>25</c:v>
                      </c:pt>
                      <c:pt idx="5">
                        <c:v>54</c:v>
                      </c:pt>
                      <c:pt idx="6">
                        <c:v>30</c:v>
                      </c:pt>
                      <c:pt idx="7">
                        <c:v>17</c:v>
                      </c:pt>
                      <c:pt idx="8">
                        <c:v>22</c:v>
                      </c:pt>
                      <c:pt idx="9">
                        <c:v>15</c:v>
                      </c:pt>
                      <c:pt idx="10">
                        <c:v>89</c:v>
                      </c:pt>
                      <c:pt idx="11">
                        <c:v>73</c:v>
                      </c:pt>
                      <c:pt idx="12">
                        <c:v>83</c:v>
                      </c:pt>
                      <c:pt idx="13">
                        <c:v>46</c:v>
                      </c:pt>
                      <c:pt idx="14">
                        <c:v>120</c:v>
                      </c:pt>
                      <c:pt idx="15">
                        <c:v>146</c:v>
                      </c:pt>
                      <c:pt idx="16">
                        <c:v>292</c:v>
                      </c:pt>
                      <c:pt idx="17">
                        <c:v>439</c:v>
                      </c:pt>
                      <c:pt idx="18">
                        <c:v>411</c:v>
                      </c:pt>
                      <c:pt idx="19">
                        <c:v>450</c:v>
                      </c:pt>
                      <c:pt idx="20">
                        <c:v>517</c:v>
                      </c:pt>
                      <c:pt idx="21">
                        <c:v>504</c:v>
                      </c:pt>
                      <c:pt idx="22">
                        <c:v>659</c:v>
                      </c:pt>
                      <c:pt idx="23">
                        <c:v>824</c:v>
                      </c:pt>
                      <c:pt idx="24">
                        <c:v>1306</c:v>
                      </c:pt>
                      <c:pt idx="25">
                        <c:v>1621</c:v>
                      </c:pt>
                      <c:pt idx="26">
                        <c:v>1180</c:v>
                      </c:pt>
                      <c:pt idx="27">
                        <c:v>1077</c:v>
                      </c:pt>
                      <c:pt idx="28">
                        <c:v>1164</c:v>
                      </c:pt>
                      <c:pt idx="29">
                        <c:v>1179</c:v>
                      </c:pt>
                      <c:pt idx="30">
                        <c:v>1567</c:v>
                      </c:pt>
                      <c:pt idx="31">
                        <c:v>1761</c:v>
                      </c:pt>
                      <c:pt idx="32">
                        <c:v>1751</c:v>
                      </c:pt>
                      <c:pt idx="33">
                        <c:v>2542</c:v>
                      </c:pt>
                      <c:pt idx="34">
                        <c:v>3650</c:v>
                      </c:pt>
                      <c:pt idx="35">
                        <c:v>3743</c:v>
                      </c:pt>
                      <c:pt idx="36">
                        <c:v>3097</c:v>
                      </c:pt>
                      <c:pt idx="37">
                        <c:v>2154</c:v>
                      </c:pt>
                      <c:pt idx="38">
                        <c:v>2805</c:v>
                      </c:pt>
                      <c:pt idx="39">
                        <c:v>2309</c:v>
                      </c:pt>
                      <c:pt idx="40">
                        <c:v>2418</c:v>
                      </c:pt>
                      <c:pt idx="41">
                        <c:v>1902</c:v>
                      </c:pt>
                      <c:pt idx="42">
                        <c:v>2071</c:v>
                      </c:pt>
                      <c:pt idx="43">
                        <c:v>2204</c:v>
                      </c:pt>
                      <c:pt idx="44">
                        <c:v>1559</c:v>
                      </c:pt>
                      <c:pt idx="45">
                        <c:v>1297</c:v>
                      </c:pt>
                      <c:pt idx="46">
                        <c:v>1073</c:v>
                      </c:pt>
                      <c:pt idx="47">
                        <c:v>847</c:v>
                      </c:pt>
                      <c:pt idx="48">
                        <c:v>493</c:v>
                      </c:pt>
                      <c:pt idx="49">
                        <c:v>324</c:v>
                      </c:pt>
                      <c:pt idx="50">
                        <c:v>282</c:v>
                      </c:pt>
                      <c:pt idx="51">
                        <c:v>282</c:v>
                      </c:pt>
                      <c:pt idx="52">
                        <c:v>288</c:v>
                      </c:pt>
                      <c:pt idx="53">
                        <c:v>249</c:v>
                      </c:pt>
                      <c:pt idx="54">
                        <c:v>214</c:v>
                      </c:pt>
                      <c:pt idx="55">
                        <c:v>182</c:v>
                      </c:pt>
                      <c:pt idx="56">
                        <c:v>268</c:v>
                      </c:pt>
                      <c:pt idx="57">
                        <c:v>236</c:v>
                      </c:pt>
                      <c:pt idx="58">
                        <c:v>249</c:v>
                      </c:pt>
                      <c:pt idx="59">
                        <c:v>228</c:v>
                      </c:pt>
                      <c:pt idx="60">
                        <c:v>188</c:v>
                      </c:pt>
                      <c:pt idx="61">
                        <c:v>155</c:v>
                      </c:pt>
                      <c:pt idx="62">
                        <c:v>174</c:v>
                      </c:pt>
                      <c:pt idx="63">
                        <c:v>216</c:v>
                      </c:pt>
                      <c:pt idx="64">
                        <c:v>224</c:v>
                      </c:pt>
                      <c:pt idx="65">
                        <c:v>300</c:v>
                      </c:pt>
                      <c:pt idx="66">
                        <c:v>359</c:v>
                      </c:pt>
                      <c:pt idx="67">
                        <c:v>522</c:v>
                      </c:pt>
                      <c:pt idx="68">
                        <c:v>768</c:v>
                      </c:pt>
                      <c:pt idx="69">
                        <c:v>750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D65-44A4-A30D-196AA4E3C49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Sheet3!$AT$1</c15:sqref>
                        </c15:formulaRef>
                      </c:ext>
                    </c:extLst>
                    <c:strCache>
                      <c:ptCount val="1"/>
                      <c:pt idx="0">
                        <c:v>KC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Sheet3!$AT$2:$AT$71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7</c:v>
                      </c:pt>
                      <c:pt idx="1">
                        <c:v>95</c:v>
                      </c:pt>
                      <c:pt idx="2">
                        <c:v>217</c:v>
                      </c:pt>
                      <c:pt idx="3">
                        <c:v>287</c:v>
                      </c:pt>
                      <c:pt idx="4">
                        <c:v>263</c:v>
                      </c:pt>
                      <c:pt idx="5">
                        <c:v>195</c:v>
                      </c:pt>
                      <c:pt idx="6">
                        <c:v>269</c:v>
                      </c:pt>
                      <c:pt idx="7">
                        <c:v>365</c:v>
                      </c:pt>
                      <c:pt idx="8">
                        <c:v>274</c:v>
                      </c:pt>
                      <c:pt idx="9">
                        <c:v>311</c:v>
                      </c:pt>
                      <c:pt idx="10">
                        <c:v>346</c:v>
                      </c:pt>
                      <c:pt idx="11">
                        <c:v>471</c:v>
                      </c:pt>
                      <c:pt idx="12">
                        <c:v>517</c:v>
                      </c:pt>
                      <c:pt idx="13">
                        <c:v>502</c:v>
                      </c:pt>
                      <c:pt idx="14">
                        <c:v>614</c:v>
                      </c:pt>
                      <c:pt idx="15">
                        <c:v>914</c:v>
                      </c:pt>
                      <c:pt idx="16">
                        <c:v>1298</c:v>
                      </c:pt>
                      <c:pt idx="17">
                        <c:v>1887</c:v>
                      </c:pt>
                      <c:pt idx="18">
                        <c:v>2017</c:v>
                      </c:pt>
                      <c:pt idx="19">
                        <c:v>1938</c:v>
                      </c:pt>
                      <c:pt idx="20">
                        <c:v>1791</c:v>
                      </c:pt>
                      <c:pt idx="21">
                        <c:v>1853</c:v>
                      </c:pt>
                      <c:pt idx="22">
                        <c:v>1774</c:v>
                      </c:pt>
                      <c:pt idx="23">
                        <c:v>1725</c:v>
                      </c:pt>
                      <c:pt idx="24">
                        <c:v>1711</c:v>
                      </c:pt>
                      <c:pt idx="25">
                        <c:v>1650</c:v>
                      </c:pt>
                      <c:pt idx="26">
                        <c:v>1641</c:v>
                      </c:pt>
                      <c:pt idx="27">
                        <c:v>2189</c:v>
                      </c:pt>
                      <c:pt idx="28">
                        <c:v>2157</c:v>
                      </c:pt>
                      <c:pt idx="29">
                        <c:v>2175</c:v>
                      </c:pt>
                      <c:pt idx="30">
                        <c:v>2730</c:v>
                      </c:pt>
                      <c:pt idx="31">
                        <c:v>2454</c:v>
                      </c:pt>
                      <c:pt idx="32">
                        <c:v>2701</c:v>
                      </c:pt>
                      <c:pt idx="33">
                        <c:v>4196</c:v>
                      </c:pt>
                      <c:pt idx="34">
                        <c:v>6775</c:v>
                      </c:pt>
                      <c:pt idx="35">
                        <c:v>7333</c:v>
                      </c:pt>
                      <c:pt idx="36">
                        <c:v>6780</c:v>
                      </c:pt>
                      <c:pt idx="37">
                        <c:v>5259</c:v>
                      </c:pt>
                      <c:pt idx="38">
                        <c:v>6362</c:v>
                      </c:pt>
                      <c:pt idx="39">
                        <c:v>5933</c:v>
                      </c:pt>
                      <c:pt idx="40">
                        <c:v>5724</c:v>
                      </c:pt>
                      <c:pt idx="41">
                        <c:v>4967</c:v>
                      </c:pt>
                      <c:pt idx="42">
                        <c:v>6101</c:v>
                      </c:pt>
                      <c:pt idx="43">
                        <c:v>6744</c:v>
                      </c:pt>
                      <c:pt idx="44">
                        <c:v>4761</c:v>
                      </c:pt>
                      <c:pt idx="45">
                        <c:v>3744</c:v>
                      </c:pt>
                      <c:pt idx="46">
                        <c:v>3224</c:v>
                      </c:pt>
                      <c:pt idx="47">
                        <c:v>2671</c:v>
                      </c:pt>
                      <c:pt idx="48">
                        <c:v>1826</c:v>
                      </c:pt>
                      <c:pt idx="49">
                        <c:v>1421</c:v>
                      </c:pt>
                      <c:pt idx="50">
                        <c:v>1340</c:v>
                      </c:pt>
                      <c:pt idx="51">
                        <c:v>1079</c:v>
                      </c:pt>
                      <c:pt idx="52">
                        <c:v>1114</c:v>
                      </c:pt>
                      <c:pt idx="53">
                        <c:v>882</c:v>
                      </c:pt>
                      <c:pt idx="54">
                        <c:v>792</c:v>
                      </c:pt>
                      <c:pt idx="55">
                        <c:v>742</c:v>
                      </c:pt>
                      <c:pt idx="56">
                        <c:v>881</c:v>
                      </c:pt>
                      <c:pt idx="57">
                        <c:v>992</c:v>
                      </c:pt>
                      <c:pt idx="58">
                        <c:v>1125</c:v>
                      </c:pt>
                      <c:pt idx="59">
                        <c:v>1282</c:v>
                      </c:pt>
                      <c:pt idx="60">
                        <c:v>1109</c:v>
                      </c:pt>
                      <c:pt idx="61">
                        <c:v>935</c:v>
                      </c:pt>
                      <c:pt idx="62">
                        <c:v>794</c:v>
                      </c:pt>
                      <c:pt idx="63">
                        <c:v>639</c:v>
                      </c:pt>
                      <c:pt idx="64">
                        <c:v>646</c:v>
                      </c:pt>
                      <c:pt idx="65">
                        <c:v>641</c:v>
                      </c:pt>
                      <c:pt idx="66">
                        <c:v>823</c:v>
                      </c:pt>
                      <c:pt idx="67">
                        <c:v>976</c:v>
                      </c:pt>
                      <c:pt idx="68">
                        <c:v>1342</c:v>
                      </c:pt>
                      <c:pt idx="69">
                        <c:v>1328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D65-44A4-A30D-196AA4E3C49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Sheet3!$AU$1</c15:sqref>
                        </c15:formulaRef>
                      </c:ext>
                    </c:extLst>
                    <c:strCache>
                      <c:ptCount val="1"/>
                      <c:pt idx="0">
                        <c:v>NE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Sheet3!$AU$2:$AU$71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0</c:v>
                      </c:pt>
                      <c:pt idx="1">
                        <c:v>2</c:v>
                      </c:pt>
                      <c:pt idx="2">
                        <c:v>13</c:v>
                      </c:pt>
                      <c:pt idx="3">
                        <c:v>18</c:v>
                      </c:pt>
                      <c:pt idx="4">
                        <c:v>7</c:v>
                      </c:pt>
                      <c:pt idx="5">
                        <c:v>11</c:v>
                      </c:pt>
                      <c:pt idx="6">
                        <c:v>6</c:v>
                      </c:pt>
                      <c:pt idx="7">
                        <c:v>3</c:v>
                      </c:pt>
                      <c:pt idx="8">
                        <c:v>4</c:v>
                      </c:pt>
                      <c:pt idx="9">
                        <c:v>53</c:v>
                      </c:pt>
                      <c:pt idx="10">
                        <c:v>46</c:v>
                      </c:pt>
                      <c:pt idx="11">
                        <c:v>30</c:v>
                      </c:pt>
                      <c:pt idx="12">
                        <c:v>35</c:v>
                      </c:pt>
                      <c:pt idx="13">
                        <c:v>52</c:v>
                      </c:pt>
                      <c:pt idx="14">
                        <c:v>35</c:v>
                      </c:pt>
                      <c:pt idx="15">
                        <c:v>12</c:v>
                      </c:pt>
                      <c:pt idx="16">
                        <c:v>51</c:v>
                      </c:pt>
                      <c:pt idx="17">
                        <c:v>89</c:v>
                      </c:pt>
                      <c:pt idx="18">
                        <c:v>81</c:v>
                      </c:pt>
                      <c:pt idx="19">
                        <c:v>123</c:v>
                      </c:pt>
                      <c:pt idx="20">
                        <c:v>150</c:v>
                      </c:pt>
                      <c:pt idx="21">
                        <c:v>210</c:v>
                      </c:pt>
                      <c:pt idx="22">
                        <c:v>204</c:v>
                      </c:pt>
                      <c:pt idx="23">
                        <c:v>236</c:v>
                      </c:pt>
                      <c:pt idx="24">
                        <c:v>283</c:v>
                      </c:pt>
                      <c:pt idx="25">
                        <c:v>270</c:v>
                      </c:pt>
                      <c:pt idx="26">
                        <c:v>177</c:v>
                      </c:pt>
                      <c:pt idx="27">
                        <c:v>208</c:v>
                      </c:pt>
                      <c:pt idx="28">
                        <c:v>320</c:v>
                      </c:pt>
                      <c:pt idx="29">
                        <c:v>374</c:v>
                      </c:pt>
                      <c:pt idx="30">
                        <c:v>441</c:v>
                      </c:pt>
                      <c:pt idx="31">
                        <c:v>475</c:v>
                      </c:pt>
                      <c:pt idx="32">
                        <c:v>588</c:v>
                      </c:pt>
                      <c:pt idx="33">
                        <c:v>858</c:v>
                      </c:pt>
                      <c:pt idx="34">
                        <c:v>1356</c:v>
                      </c:pt>
                      <c:pt idx="35">
                        <c:v>1614</c:v>
                      </c:pt>
                      <c:pt idx="36">
                        <c:v>1402</c:v>
                      </c:pt>
                      <c:pt idx="37">
                        <c:v>989</c:v>
                      </c:pt>
                      <c:pt idx="38">
                        <c:v>1111</c:v>
                      </c:pt>
                      <c:pt idx="39">
                        <c:v>995</c:v>
                      </c:pt>
                      <c:pt idx="40">
                        <c:v>917</c:v>
                      </c:pt>
                      <c:pt idx="41">
                        <c:v>765</c:v>
                      </c:pt>
                      <c:pt idx="42">
                        <c:v>831</c:v>
                      </c:pt>
                      <c:pt idx="43">
                        <c:v>858</c:v>
                      </c:pt>
                      <c:pt idx="44">
                        <c:v>653</c:v>
                      </c:pt>
                      <c:pt idx="45">
                        <c:v>548</c:v>
                      </c:pt>
                      <c:pt idx="46">
                        <c:v>394</c:v>
                      </c:pt>
                      <c:pt idx="47">
                        <c:v>266</c:v>
                      </c:pt>
                      <c:pt idx="48">
                        <c:v>200</c:v>
                      </c:pt>
                      <c:pt idx="49">
                        <c:v>112</c:v>
                      </c:pt>
                      <c:pt idx="50">
                        <c:v>79</c:v>
                      </c:pt>
                      <c:pt idx="51">
                        <c:v>98</c:v>
                      </c:pt>
                      <c:pt idx="52">
                        <c:v>114</c:v>
                      </c:pt>
                      <c:pt idx="53">
                        <c:v>116</c:v>
                      </c:pt>
                      <c:pt idx="54">
                        <c:v>120</c:v>
                      </c:pt>
                      <c:pt idx="55">
                        <c:v>116</c:v>
                      </c:pt>
                      <c:pt idx="56">
                        <c:v>116</c:v>
                      </c:pt>
                      <c:pt idx="57">
                        <c:v>79</c:v>
                      </c:pt>
                      <c:pt idx="58">
                        <c:v>72</c:v>
                      </c:pt>
                      <c:pt idx="59">
                        <c:v>72</c:v>
                      </c:pt>
                      <c:pt idx="60">
                        <c:v>98</c:v>
                      </c:pt>
                      <c:pt idx="61">
                        <c:v>73</c:v>
                      </c:pt>
                      <c:pt idx="62">
                        <c:v>158</c:v>
                      </c:pt>
                      <c:pt idx="63">
                        <c:v>139</c:v>
                      </c:pt>
                      <c:pt idx="64">
                        <c:v>126</c:v>
                      </c:pt>
                      <c:pt idx="65">
                        <c:v>199</c:v>
                      </c:pt>
                      <c:pt idx="66">
                        <c:v>153</c:v>
                      </c:pt>
                      <c:pt idx="67">
                        <c:v>151</c:v>
                      </c:pt>
                      <c:pt idx="68">
                        <c:v>147</c:v>
                      </c:pt>
                      <c:pt idx="69">
                        <c:v>160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D65-44A4-A30D-196AA4E3C49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Sheet3!$AV$1</c15:sqref>
                        </c15:formulaRef>
                      </c:ext>
                    </c:extLst>
                    <c:strCache>
                      <c:ptCount val="1"/>
                      <c:pt idx="0">
                        <c:v>NW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Sheet3!$AV$2:$AV$71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0</c:v>
                      </c:pt>
                      <c:pt idx="1">
                        <c:v>6</c:v>
                      </c:pt>
                      <c:pt idx="2">
                        <c:v>12</c:v>
                      </c:pt>
                      <c:pt idx="3">
                        <c:v>21</c:v>
                      </c:pt>
                      <c:pt idx="4">
                        <c:v>20</c:v>
                      </c:pt>
                      <c:pt idx="5">
                        <c:v>10</c:v>
                      </c:pt>
                      <c:pt idx="6">
                        <c:v>35</c:v>
                      </c:pt>
                      <c:pt idx="7">
                        <c:v>319</c:v>
                      </c:pt>
                      <c:pt idx="8">
                        <c:v>98</c:v>
                      </c:pt>
                      <c:pt idx="9">
                        <c:v>103</c:v>
                      </c:pt>
                      <c:pt idx="10">
                        <c:v>150</c:v>
                      </c:pt>
                      <c:pt idx="11">
                        <c:v>101</c:v>
                      </c:pt>
                      <c:pt idx="12">
                        <c:v>68</c:v>
                      </c:pt>
                      <c:pt idx="13">
                        <c:v>62</c:v>
                      </c:pt>
                      <c:pt idx="14">
                        <c:v>53</c:v>
                      </c:pt>
                      <c:pt idx="15">
                        <c:v>94</c:v>
                      </c:pt>
                      <c:pt idx="16">
                        <c:v>111</c:v>
                      </c:pt>
                      <c:pt idx="17">
                        <c:v>137</c:v>
                      </c:pt>
                      <c:pt idx="18">
                        <c:v>277</c:v>
                      </c:pt>
                      <c:pt idx="19">
                        <c:v>193</c:v>
                      </c:pt>
                      <c:pt idx="20">
                        <c:v>162</c:v>
                      </c:pt>
                      <c:pt idx="21">
                        <c:v>153</c:v>
                      </c:pt>
                      <c:pt idx="22">
                        <c:v>221</c:v>
                      </c:pt>
                      <c:pt idx="23">
                        <c:v>233</c:v>
                      </c:pt>
                      <c:pt idx="24">
                        <c:v>430</c:v>
                      </c:pt>
                      <c:pt idx="25">
                        <c:v>553</c:v>
                      </c:pt>
                      <c:pt idx="26">
                        <c:v>449</c:v>
                      </c:pt>
                      <c:pt idx="27">
                        <c:v>551</c:v>
                      </c:pt>
                      <c:pt idx="28">
                        <c:v>781</c:v>
                      </c:pt>
                      <c:pt idx="29">
                        <c:v>732</c:v>
                      </c:pt>
                      <c:pt idx="30">
                        <c:v>750</c:v>
                      </c:pt>
                      <c:pt idx="31">
                        <c:v>691</c:v>
                      </c:pt>
                      <c:pt idx="32">
                        <c:v>607</c:v>
                      </c:pt>
                      <c:pt idx="33">
                        <c:v>826</c:v>
                      </c:pt>
                      <c:pt idx="34">
                        <c:v>1390</c:v>
                      </c:pt>
                      <c:pt idx="35">
                        <c:v>1634</c:v>
                      </c:pt>
                      <c:pt idx="36">
                        <c:v>1483</c:v>
                      </c:pt>
                      <c:pt idx="37">
                        <c:v>1118</c:v>
                      </c:pt>
                      <c:pt idx="38">
                        <c:v>1394</c:v>
                      </c:pt>
                      <c:pt idx="39">
                        <c:v>1102</c:v>
                      </c:pt>
                      <c:pt idx="40">
                        <c:v>1033</c:v>
                      </c:pt>
                      <c:pt idx="41">
                        <c:v>824</c:v>
                      </c:pt>
                      <c:pt idx="42">
                        <c:v>977</c:v>
                      </c:pt>
                      <c:pt idx="43">
                        <c:v>1158</c:v>
                      </c:pt>
                      <c:pt idx="44">
                        <c:v>722</c:v>
                      </c:pt>
                      <c:pt idx="45">
                        <c:v>593</c:v>
                      </c:pt>
                      <c:pt idx="46">
                        <c:v>418</c:v>
                      </c:pt>
                      <c:pt idx="47">
                        <c:v>301</c:v>
                      </c:pt>
                      <c:pt idx="48">
                        <c:v>220</c:v>
                      </c:pt>
                      <c:pt idx="49">
                        <c:v>162</c:v>
                      </c:pt>
                      <c:pt idx="50">
                        <c:v>98</c:v>
                      </c:pt>
                      <c:pt idx="51">
                        <c:v>118</c:v>
                      </c:pt>
                      <c:pt idx="52">
                        <c:v>121</c:v>
                      </c:pt>
                      <c:pt idx="53">
                        <c:v>91</c:v>
                      </c:pt>
                      <c:pt idx="54">
                        <c:v>100</c:v>
                      </c:pt>
                      <c:pt idx="55">
                        <c:v>66</c:v>
                      </c:pt>
                      <c:pt idx="56">
                        <c:v>95</c:v>
                      </c:pt>
                      <c:pt idx="57">
                        <c:v>92</c:v>
                      </c:pt>
                      <c:pt idx="58">
                        <c:v>72</c:v>
                      </c:pt>
                      <c:pt idx="59">
                        <c:v>105</c:v>
                      </c:pt>
                      <c:pt idx="60">
                        <c:v>93</c:v>
                      </c:pt>
                      <c:pt idx="61">
                        <c:v>114</c:v>
                      </c:pt>
                      <c:pt idx="62">
                        <c:v>181</c:v>
                      </c:pt>
                      <c:pt idx="63">
                        <c:v>244</c:v>
                      </c:pt>
                      <c:pt idx="64">
                        <c:v>177</c:v>
                      </c:pt>
                      <c:pt idx="65">
                        <c:v>240</c:v>
                      </c:pt>
                      <c:pt idx="66">
                        <c:v>315</c:v>
                      </c:pt>
                      <c:pt idx="67">
                        <c:v>372</c:v>
                      </c:pt>
                      <c:pt idx="68">
                        <c:v>361</c:v>
                      </c:pt>
                      <c:pt idx="69">
                        <c:v>372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D65-44A4-A30D-196AA4E3C49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Sheet3!$AW$1</c15:sqref>
                        </c15:formulaRef>
                      </c:ext>
                    </c:extLst>
                    <c:strCache>
                      <c:ptCount val="1"/>
                      <c:pt idx="0">
                        <c:v>STL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Sheet3!$AW$2:$AW$71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12</c:v>
                      </c:pt>
                      <c:pt idx="1">
                        <c:v>205</c:v>
                      </c:pt>
                      <c:pt idx="2">
                        <c:v>944</c:v>
                      </c:pt>
                      <c:pt idx="3">
                        <c:v>1162</c:v>
                      </c:pt>
                      <c:pt idx="4">
                        <c:v>953</c:v>
                      </c:pt>
                      <c:pt idx="5">
                        <c:v>892</c:v>
                      </c:pt>
                      <c:pt idx="6">
                        <c:v>995</c:v>
                      </c:pt>
                      <c:pt idx="7">
                        <c:v>958</c:v>
                      </c:pt>
                      <c:pt idx="8">
                        <c:v>717</c:v>
                      </c:pt>
                      <c:pt idx="9">
                        <c:v>746</c:v>
                      </c:pt>
                      <c:pt idx="10">
                        <c:v>732</c:v>
                      </c:pt>
                      <c:pt idx="11">
                        <c:v>601</c:v>
                      </c:pt>
                      <c:pt idx="12">
                        <c:v>592</c:v>
                      </c:pt>
                      <c:pt idx="13">
                        <c:v>799</c:v>
                      </c:pt>
                      <c:pt idx="14">
                        <c:v>850</c:v>
                      </c:pt>
                      <c:pt idx="15">
                        <c:v>1238</c:v>
                      </c:pt>
                      <c:pt idx="16">
                        <c:v>2024</c:v>
                      </c:pt>
                      <c:pt idx="17">
                        <c:v>3224</c:v>
                      </c:pt>
                      <c:pt idx="18">
                        <c:v>3035</c:v>
                      </c:pt>
                      <c:pt idx="19">
                        <c:v>3192</c:v>
                      </c:pt>
                      <c:pt idx="20">
                        <c:v>3044</c:v>
                      </c:pt>
                      <c:pt idx="21">
                        <c:v>3205</c:v>
                      </c:pt>
                      <c:pt idx="22">
                        <c:v>3153</c:v>
                      </c:pt>
                      <c:pt idx="23">
                        <c:v>3088</c:v>
                      </c:pt>
                      <c:pt idx="24">
                        <c:v>2845</c:v>
                      </c:pt>
                      <c:pt idx="25">
                        <c:v>2801</c:v>
                      </c:pt>
                      <c:pt idx="26">
                        <c:v>2967</c:v>
                      </c:pt>
                      <c:pt idx="27">
                        <c:v>2893</c:v>
                      </c:pt>
                      <c:pt idx="28">
                        <c:v>2847</c:v>
                      </c:pt>
                      <c:pt idx="29">
                        <c:v>2549</c:v>
                      </c:pt>
                      <c:pt idx="30">
                        <c:v>3347</c:v>
                      </c:pt>
                      <c:pt idx="31">
                        <c:v>4037</c:v>
                      </c:pt>
                      <c:pt idx="32">
                        <c:v>4707</c:v>
                      </c:pt>
                      <c:pt idx="33">
                        <c:v>6824</c:v>
                      </c:pt>
                      <c:pt idx="34">
                        <c:v>11039</c:v>
                      </c:pt>
                      <c:pt idx="35">
                        <c:v>13576</c:v>
                      </c:pt>
                      <c:pt idx="36">
                        <c:v>12542</c:v>
                      </c:pt>
                      <c:pt idx="37">
                        <c:v>10011</c:v>
                      </c:pt>
                      <c:pt idx="38">
                        <c:v>11080</c:v>
                      </c:pt>
                      <c:pt idx="39">
                        <c:v>9899</c:v>
                      </c:pt>
                      <c:pt idx="40">
                        <c:v>9058</c:v>
                      </c:pt>
                      <c:pt idx="41">
                        <c:v>6769</c:v>
                      </c:pt>
                      <c:pt idx="42">
                        <c:v>8847</c:v>
                      </c:pt>
                      <c:pt idx="43">
                        <c:v>10556</c:v>
                      </c:pt>
                      <c:pt idx="44">
                        <c:v>7385</c:v>
                      </c:pt>
                      <c:pt idx="45">
                        <c:v>5772</c:v>
                      </c:pt>
                      <c:pt idx="46">
                        <c:v>4569</c:v>
                      </c:pt>
                      <c:pt idx="47">
                        <c:v>3969</c:v>
                      </c:pt>
                      <c:pt idx="48">
                        <c:v>2946</c:v>
                      </c:pt>
                      <c:pt idx="49">
                        <c:v>2351</c:v>
                      </c:pt>
                      <c:pt idx="50">
                        <c:v>2228</c:v>
                      </c:pt>
                      <c:pt idx="51">
                        <c:v>2214</c:v>
                      </c:pt>
                      <c:pt idx="52">
                        <c:v>2434</c:v>
                      </c:pt>
                      <c:pt idx="53">
                        <c:v>2118</c:v>
                      </c:pt>
                      <c:pt idx="54">
                        <c:v>2350</c:v>
                      </c:pt>
                      <c:pt idx="55">
                        <c:v>2490</c:v>
                      </c:pt>
                      <c:pt idx="56">
                        <c:v>2648</c:v>
                      </c:pt>
                      <c:pt idx="57">
                        <c:v>2613</c:v>
                      </c:pt>
                      <c:pt idx="58">
                        <c:v>2383</c:v>
                      </c:pt>
                      <c:pt idx="59">
                        <c:v>2232</c:v>
                      </c:pt>
                      <c:pt idx="60">
                        <c:v>1703</c:v>
                      </c:pt>
                      <c:pt idx="61">
                        <c:v>1422</c:v>
                      </c:pt>
                      <c:pt idx="62">
                        <c:v>1244</c:v>
                      </c:pt>
                      <c:pt idx="63">
                        <c:v>959</c:v>
                      </c:pt>
                      <c:pt idx="64">
                        <c:v>913</c:v>
                      </c:pt>
                      <c:pt idx="65">
                        <c:v>875</c:v>
                      </c:pt>
                      <c:pt idx="66">
                        <c:v>930</c:v>
                      </c:pt>
                      <c:pt idx="67">
                        <c:v>1094</c:v>
                      </c:pt>
                      <c:pt idx="68">
                        <c:v>1647</c:v>
                      </c:pt>
                      <c:pt idx="69">
                        <c:v>1804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D65-44A4-A30D-196AA4E3C49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Sheet3!$AX$1</c15:sqref>
                        </c15:formulaRef>
                      </c:ext>
                    </c:extLst>
                    <c:strCache>
                      <c:ptCount val="1"/>
                      <c:pt idx="0">
                        <c:v>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Sheet3!$AQ$2:$AQ$71</c15:sqref>
                        </c15:formulaRef>
                      </c:ext>
                    </c:extLst>
                    <c:strCache>
                      <c:ptCount val="70"/>
                      <c:pt idx="0">
                        <c:v>3/14/20</c:v>
                      </c:pt>
                      <c:pt idx="1">
                        <c:v>3/21/20</c:v>
                      </c:pt>
                      <c:pt idx="2">
                        <c:v>3/28/20</c:v>
                      </c:pt>
                      <c:pt idx="3">
                        <c:v>4/4/20</c:v>
                      </c:pt>
                      <c:pt idx="4">
                        <c:v>4/11/20</c:v>
                      </c:pt>
                      <c:pt idx="5">
                        <c:v>4/18/20</c:v>
                      </c:pt>
                      <c:pt idx="6">
                        <c:v>4/25/20</c:v>
                      </c:pt>
                      <c:pt idx="7">
                        <c:v>5/2/20</c:v>
                      </c:pt>
                      <c:pt idx="8">
                        <c:v>5/9/20</c:v>
                      </c:pt>
                      <c:pt idx="9">
                        <c:v>5/16/20</c:v>
                      </c:pt>
                      <c:pt idx="10">
                        <c:v>5/23/20</c:v>
                      </c:pt>
                      <c:pt idx="11">
                        <c:v>5/30/20</c:v>
                      </c:pt>
                      <c:pt idx="12">
                        <c:v>6/6/20</c:v>
                      </c:pt>
                      <c:pt idx="13">
                        <c:v>6/13/20</c:v>
                      </c:pt>
                      <c:pt idx="14">
                        <c:v>6/20/20</c:v>
                      </c:pt>
                      <c:pt idx="15">
                        <c:v>6/27/20</c:v>
                      </c:pt>
                      <c:pt idx="16">
                        <c:v>7/4/20</c:v>
                      </c:pt>
                      <c:pt idx="17">
                        <c:v>7/11/20</c:v>
                      </c:pt>
                      <c:pt idx="18">
                        <c:v>7/18/20</c:v>
                      </c:pt>
                      <c:pt idx="19">
                        <c:v>7/25/20</c:v>
                      </c:pt>
                      <c:pt idx="20">
                        <c:v>8/1/20</c:v>
                      </c:pt>
                      <c:pt idx="21">
                        <c:v>8/8/20</c:v>
                      </c:pt>
                      <c:pt idx="22">
                        <c:v>8/15/20</c:v>
                      </c:pt>
                      <c:pt idx="23">
                        <c:v>8/22/20</c:v>
                      </c:pt>
                      <c:pt idx="24">
                        <c:v>8/29/20</c:v>
                      </c:pt>
                      <c:pt idx="25">
                        <c:v>9/5/20</c:v>
                      </c:pt>
                      <c:pt idx="26">
                        <c:v>9/12/20</c:v>
                      </c:pt>
                      <c:pt idx="27">
                        <c:v>9/19/20</c:v>
                      </c:pt>
                      <c:pt idx="28">
                        <c:v>9/26/20</c:v>
                      </c:pt>
                      <c:pt idx="29">
                        <c:v>10/3/20</c:v>
                      </c:pt>
                      <c:pt idx="30">
                        <c:v>10/10/20</c:v>
                      </c:pt>
                      <c:pt idx="31">
                        <c:v>10/17/20</c:v>
                      </c:pt>
                      <c:pt idx="32">
                        <c:v>10/24/20</c:v>
                      </c:pt>
                      <c:pt idx="33">
                        <c:v>10/31/20</c:v>
                      </c:pt>
                      <c:pt idx="34">
                        <c:v>11/7/20</c:v>
                      </c:pt>
                      <c:pt idx="35">
                        <c:v>11/14/20</c:v>
                      </c:pt>
                      <c:pt idx="36">
                        <c:v>11/21/20</c:v>
                      </c:pt>
                      <c:pt idx="37">
                        <c:v>11/28/20</c:v>
                      </c:pt>
                      <c:pt idx="38">
                        <c:v>12/5/20</c:v>
                      </c:pt>
                      <c:pt idx="39">
                        <c:v>12/12/20</c:v>
                      </c:pt>
                      <c:pt idx="40">
                        <c:v>12/19/20</c:v>
                      </c:pt>
                      <c:pt idx="41">
                        <c:v>12/26/20</c:v>
                      </c:pt>
                      <c:pt idx="42">
                        <c:v>1/2/21</c:v>
                      </c:pt>
                      <c:pt idx="43">
                        <c:v>1/9/21</c:v>
                      </c:pt>
                      <c:pt idx="44">
                        <c:v>1/16/21</c:v>
                      </c:pt>
                      <c:pt idx="45">
                        <c:v>1/23/21</c:v>
                      </c:pt>
                      <c:pt idx="46">
                        <c:v>1/30/21</c:v>
                      </c:pt>
                      <c:pt idx="47">
                        <c:v>2/6/21</c:v>
                      </c:pt>
                      <c:pt idx="48">
                        <c:v>2/13/21</c:v>
                      </c:pt>
                      <c:pt idx="49">
                        <c:v>2/20/21</c:v>
                      </c:pt>
                      <c:pt idx="50">
                        <c:v>2/27/21</c:v>
                      </c:pt>
                      <c:pt idx="51">
                        <c:v>3/6/21</c:v>
                      </c:pt>
                      <c:pt idx="52">
                        <c:v>3/13/21</c:v>
                      </c:pt>
                      <c:pt idx="53">
                        <c:v>3/20/21</c:v>
                      </c:pt>
                      <c:pt idx="54">
                        <c:v>3/27/21</c:v>
                      </c:pt>
                      <c:pt idx="55">
                        <c:v>4/3/21</c:v>
                      </c:pt>
                      <c:pt idx="56">
                        <c:v>4/10/21</c:v>
                      </c:pt>
                      <c:pt idx="57">
                        <c:v>4/17/21</c:v>
                      </c:pt>
                      <c:pt idx="58">
                        <c:v>4/24/21</c:v>
                      </c:pt>
                      <c:pt idx="59">
                        <c:v>5/1/21</c:v>
                      </c:pt>
                      <c:pt idx="60">
                        <c:v>5/8/21</c:v>
                      </c:pt>
                      <c:pt idx="61">
                        <c:v>5/15/21</c:v>
                      </c:pt>
                      <c:pt idx="62">
                        <c:v>5/22/21</c:v>
                      </c:pt>
                      <c:pt idx="63">
                        <c:v>5/29/21</c:v>
                      </c:pt>
                      <c:pt idx="64">
                        <c:v>6/5/21</c:v>
                      </c:pt>
                      <c:pt idx="65">
                        <c:v>6/12/21</c:v>
                      </c:pt>
                      <c:pt idx="66">
                        <c:v>6/19/21</c:v>
                      </c:pt>
                      <c:pt idx="67">
                        <c:v>6/26/21</c:v>
                      </c:pt>
                      <c:pt idx="68">
                        <c:v>7/3/21</c:v>
                      </c:pt>
                      <c:pt idx="69">
                        <c:v>7/10/21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Sheet3!$AX$2:$AX$71</c15:sqref>
                        </c15:formulaRef>
                      </c:ext>
                    </c:extLst>
                    <c:numCache>
                      <c:formatCode>General</c:formatCode>
                      <c:ptCount val="70"/>
                      <c:pt idx="0">
                        <c:v>0</c:v>
                      </c:pt>
                      <c:pt idx="1">
                        <c:v>12</c:v>
                      </c:pt>
                      <c:pt idx="2">
                        <c:v>46</c:v>
                      </c:pt>
                      <c:pt idx="3">
                        <c:v>68</c:v>
                      </c:pt>
                      <c:pt idx="4">
                        <c:v>49</c:v>
                      </c:pt>
                      <c:pt idx="5">
                        <c:v>58</c:v>
                      </c:pt>
                      <c:pt idx="6">
                        <c:v>63</c:v>
                      </c:pt>
                      <c:pt idx="7">
                        <c:v>52</c:v>
                      </c:pt>
                      <c:pt idx="8">
                        <c:v>75</c:v>
                      </c:pt>
                      <c:pt idx="9">
                        <c:v>71</c:v>
                      </c:pt>
                      <c:pt idx="10">
                        <c:v>72</c:v>
                      </c:pt>
                      <c:pt idx="11">
                        <c:v>110</c:v>
                      </c:pt>
                      <c:pt idx="12">
                        <c:v>91</c:v>
                      </c:pt>
                      <c:pt idx="13">
                        <c:v>131</c:v>
                      </c:pt>
                      <c:pt idx="14">
                        <c:v>134</c:v>
                      </c:pt>
                      <c:pt idx="15">
                        <c:v>204</c:v>
                      </c:pt>
                      <c:pt idx="16">
                        <c:v>266</c:v>
                      </c:pt>
                      <c:pt idx="17">
                        <c:v>394</c:v>
                      </c:pt>
                      <c:pt idx="18">
                        <c:v>336</c:v>
                      </c:pt>
                      <c:pt idx="19">
                        <c:v>337</c:v>
                      </c:pt>
                      <c:pt idx="20">
                        <c:v>385</c:v>
                      </c:pt>
                      <c:pt idx="21">
                        <c:v>417</c:v>
                      </c:pt>
                      <c:pt idx="22">
                        <c:v>530</c:v>
                      </c:pt>
                      <c:pt idx="23">
                        <c:v>600</c:v>
                      </c:pt>
                      <c:pt idx="24">
                        <c:v>623</c:v>
                      </c:pt>
                      <c:pt idx="25">
                        <c:v>709</c:v>
                      </c:pt>
                      <c:pt idx="26">
                        <c:v>955</c:v>
                      </c:pt>
                      <c:pt idx="27">
                        <c:v>899</c:v>
                      </c:pt>
                      <c:pt idx="28">
                        <c:v>1015</c:v>
                      </c:pt>
                      <c:pt idx="29">
                        <c:v>1030</c:v>
                      </c:pt>
                      <c:pt idx="30">
                        <c:v>1142</c:v>
                      </c:pt>
                      <c:pt idx="31">
                        <c:v>1254</c:v>
                      </c:pt>
                      <c:pt idx="32">
                        <c:v>1318</c:v>
                      </c:pt>
                      <c:pt idx="33">
                        <c:v>1749</c:v>
                      </c:pt>
                      <c:pt idx="34">
                        <c:v>2639</c:v>
                      </c:pt>
                      <c:pt idx="35">
                        <c:v>3167</c:v>
                      </c:pt>
                      <c:pt idx="36">
                        <c:v>2700</c:v>
                      </c:pt>
                      <c:pt idx="37">
                        <c:v>1786</c:v>
                      </c:pt>
                      <c:pt idx="38">
                        <c:v>2033</c:v>
                      </c:pt>
                      <c:pt idx="39">
                        <c:v>1865</c:v>
                      </c:pt>
                      <c:pt idx="40">
                        <c:v>1553</c:v>
                      </c:pt>
                      <c:pt idx="41">
                        <c:v>1215</c:v>
                      </c:pt>
                      <c:pt idx="42">
                        <c:v>1329</c:v>
                      </c:pt>
                      <c:pt idx="43">
                        <c:v>1397</c:v>
                      </c:pt>
                      <c:pt idx="44">
                        <c:v>911</c:v>
                      </c:pt>
                      <c:pt idx="45">
                        <c:v>820</c:v>
                      </c:pt>
                      <c:pt idx="46">
                        <c:v>690</c:v>
                      </c:pt>
                      <c:pt idx="47">
                        <c:v>699</c:v>
                      </c:pt>
                      <c:pt idx="48">
                        <c:v>399</c:v>
                      </c:pt>
                      <c:pt idx="49">
                        <c:v>198</c:v>
                      </c:pt>
                      <c:pt idx="50">
                        <c:v>239</c:v>
                      </c:pt>
                      <c:pt idx="51">
                        <c:v>205</c:v>
                      </c:pt>
                      <c:pt idx="52">
                        <c:v>186</c:v>
                      </c:pt>
                      <c:pt idx="53">
                        <c:v>171</c:v>
                      </c:pt>
                      <c:pt idx="54">
                        <c:v>180</c:v>
                      </c:pt>
                      <c:pt idx="55">
                        <c:v>157</c:v>
                      </c:pt>
                      <c:pt idx="56">
                        <c:v>154</c:v>
                      </c:pt>
                      <c:pt idx="57">
                        <c:v>201</c:v>
                      </c:pt>
                      <c:pt idx="58">
                        <c:v>174</c:v>
                      </c:pt>
                      <c:pt idx="59">
                        <c:v>246</c:v>
                      </c:pt>
                      <c:pt idx="60">
                        <c:v>151</c:v>
                      </c:pt>
                      <c:pt idx="61">
                        <c:v>145</c:v>
                      </c:pt>
                      <c:pt idx="62">
                        <c:v>169</c:v>
                      </c:pt>
                      <c:pt idx="63">
                        <c:v>126</c:v>
                      </c:pt>
                      <c:pt idx="64">
                        <c:v>91</c:v>
                      </c:pt>
                      <c:pt idx="65">
                        <c:v>106</c:v>
                      </c:pt>
                      <c:pt idx="66">
                        <c:v>108</c:v>
                      </c:pt>
                      <c:pt idx="67">
                        <c:v>132</c:v>
                      </c:pt>
                      <c:pt idx="68">
                        <c:v>176</c:v>
                      </c:pt>
                      <c:pt idx="69">
                        <c:v>149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D65-44A4-A30D-196AA4E3C499}"/>
                  </c:ext>
                </c:extLst>
              </c15:ser>
            </c15:filteredBarSeries>
          </c:ext>
        </c:extLst>
      </c:barChart>
      <c:catAx>
        <c:axId val="139336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366895"/>
        <c:crosses val="autoZero"/>
        <c:auto val="1"/>
        <c:lblAlgn val="ctr"/>
        <c:lblOffset val="100"/>
        <c:noMultiLvlLbl val="0"/>
      </c:catAx>
      <c:valAx>
        <c:axId val="1393366895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36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Daily Suspected + Confirmed Hospitalized COVID-19 Patients in Missouri by Region (Jul. 2020 - Jul.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[MemberCall_Data_Insight_07132021.xlsx]Hospitalizations!$R$1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[1]Hospitalizations!$R$2:$R$359</c:f>
              <c:numCache>
                <c:formatCode>General</c:formatCode>
                <c:ptCount val="358"/>
                <c:pt idx="0">
                  <c:v>112</c:v>
                </c:pt>
                <c:pt idx="1">
                  <c:v>114</c:v>
                </c:pt>
                <c:pt idx="2">
                  <c:v>135</c:v>
                </c:pt>
                <c:pt idx="3">
                  <c:v>89</c:v>
                </c:pt>
                <c:pt idx="4">
                  <c:v>59</c:v>
                </c:pt>
                <c:pt idx="5">
                  <c:v>140</c:v>
                </c:pt>
                <c:pt idx="6">
                  <c:v>155</c:v>
                </c:pt>
                <c:pt idx="7">
                  <c:v>107</c:v>
                </c:pt>
                <c:pt idx="8">
                  <c:v>95</c:v>
                </c:pt>
                <c:pt idx="9">
                  <c:v>91</c:v>
                </c:pt>
                <c:pt idx="10">
                  <c:v>86</c:v>
                </c:pt>
                <c:pt idx="11">
                  <c:v>90</c:v>
                </c:pt>
                <c:pt idx="12">
                  <c:v>98</c:v>
                </c:pt>
                <c:pt idx="13">
                  <c:v>101</c:v>
                </c:pt>
                <c:pt idx="14">
                  <c:v>119</c:v>
                </c:pt>
                <c:pt idx="15">
                  <c:v>138</c:v>
                </c:pt>
                <c:pt idx="16">
                  <c:v>131</c:v>
                </c:pt>
                <c:pt idx="17">
                  <c:v>128</c:v>
                </c:pt>
                <c:pt idx="18">
                  <c:v>141</c:v>
                </c:pt>
                <c:pt idx="19">
                  <c:v>96</c:v>
                </c:pt>
                <c:pt idx="20">
                  <c:v>103</c:v>
                </c:pt>
                <c:pt idx="21">
                  <c:v>103</c:v>
                </c:pt>
                <c:pt idx="22">
                  <c:v>107</c:v>
                </c:pt>
                <c:pt idx="23">
                  <c:v>103</c:v>
                </c:pt>
                <c:pt idx="24">
                  <c:v>106</c:v>
                </c:pt>
                <c:pt idx="25">
                  <c:v>112</c:v>
                </c:pt>
                <c:pt idx="26">
                  <c:v>121</c:v>
                </c:pt>
                <c:pt idx="27">
                  <c:v>120</c:v>
                </c:pt>
                <c:pt idx="28">
                  <c:v>117</c:v>
                </c:pt>
                <c:pt idx="29">
                  <c:v>121</c:v>
                </c:pt>
                <c:pt idx="30">
                  <c:v>124</c:v>
                </c:pt>
                <c:pt idx="31">
                  <c:v>130</c:v>
                </c:pt>
                <c:pt idx="32">
                  <c:v>148</c:v>
                </c:pt>
                <c:pt idx="33">
                  <c:v>147</c:v>
                </c:pt>
                <c:pt idx="34">
                  <c:v>142</c:v>
                </c:pt>
                <c:pt idx="35">
                  <c:v>160</c:v>
                </c:pt>
                <c:pt idx="36">
                  <c:v>134</c:v>
                </c:pt>
                <c:pt idx="37">
                  <c:v>152</c:v>
                </c:pt>
                <c:pt idx="38">
                  <c:v>146</c:v>
                </c:pt>
                <c:pt idx="39">
                  <c:v>141</c:v>
                </c:pt>
                <c:pt idx="40">
                  <c:v>153</c:v>
                </c:pt>
                <c:pt idx="41">
                  <c:v>168</c:v>
                </c:pt>
                <c:pt idx="42">
                  <c:v>165</c:v>
                </c:pt>
                <c:pt idx="43">
                  <c:v>162</c:v>
                </c:pt>
                <c:pt idx="44">
                  <c:v>158</c:v>
                </c:pt>
                <c:pt idx="45">
                  <c:v>140</c:v>
                </c:pt>
                <c:pt idx="46">
                  <c:v>117</c:v>
                </c:pt>
                <c:pt idx="47">
                  <c:v>141</c:v>
                </c:pt>
                <c:pt idx="48">
                  <c:v>153</c:v>
                </c:pt>
                <c:pt idx="49">
                  <c:v>157</c:v>
                </c:pt>
                <c:pt idx="50">
                  <c:v>152</c:v>
                </c:pt>
                <c:pt idx="51">
                  <c:v>150</c:v>
                </c:pt>
                <c:pt idx="52">
                  <c:v>156</c:v>
                </c:pt>
                <c:pt idx="53">
                  <c:v>158</c:v>
                </c:pt>
                <c:pt idx="54">
                  <c:v>156</c:v>
                </c:pt>
                <c:pt idx="55">
                  <c:v>181</c:v>
                </c:pt>
                <c:pt idx="56">
                  <c:v>161</c:v>
                </c:pt>
                <c:pt idx="57">
                  <c:v>180</c:v>
                </c:pt>
                <c:pt idx="58">
                  <c:v>165</c:v>
                </c:pt>
                <c:pt idx="59">
                  <c:v>181</c:v>
                </c:pt>
                <c:pt idx="60">
                  <c:v>179</c:v>
                </c:pt>
                <c:pt idx="61">
                  <c:v>197</c:v>
                </c:pt>
                <c:pt idx="62">
                  <c:v>191</c:v>
                </c:pt>
                <c:pt idx="63">
                  <c:v>198</c:v>
                </c:pt>
                <c:pt idx="64">
                  <c:v>196</c:v>
                </c:pt>
                <c:pt idx="65">
                  <c:v>205</c:v>
                </c:pt>
                <c:pt idx="66">
                  <c:v>207</c:v>
                </c:pt>
                <c:pt idx="67">
                  <c:v>218</c:v>
                </c:pt>
                <c:pt idx="68">
                  <c:v>213</c:v>
                </c:pt>
                <c:pt idx="69">
                  <c:v>221</c:v>
                </c:pt>
                <c:pt idx="70">
                  <c:v>226</c:v>
                </c:pt>
                <c:pt idx="71">
                  <c:v>226</c:v>
                </c:pt>
                <c:pt idx="72">
                  <c:v>246</c:v>
                </c:pt>
                <c:pt idx="73">
                  <c:v>243</c:v>
                </c:pt>
                <c:pt idx="74">
                  <c:v>239</c:v>
                </c:pt>
                <c:pt idx="75">
                  <c:v>263</c:v>
                </c:pt>
                <c:pt idx="76">
                  <c:v>250</c:v>
                </c:pt>
                <c:pt idx="77">
                  <c:v>250</c:v>
                </c:pt>
                <c:pt idx="78">
                  <c:v>236</c:v>
                </c:pt>
                <c:pt idx="79">
                  <c:v>234</c:v>
                </c:pt>
                <c:pt idx="80">
                  <c:v>245</c:v>
                </c:pt>
                <c:pt idx="81">
                  <c:v>255</c:v>
                </c:pt>
                <c:pt idx="82">
                  <c:v>257</c:v>
                </c:pt>
                <c:pt idx="83">
                  <c:v>286</c:v>
                </c:pt>
                <c:pt idx="84">
                  <c:v>268</c:v>
                </c:pt>
                <c:pt idx="85">
                  <c:v>301</c:v>
                </c:pt>
                <c:pt idx="86">
                  <c:v>298</c:v>
                </c:pt>
                <c:pt idx="87">
                  <c:v>301</c:v>
                </c:pt>
                <c:pt idx="88">
                  <c:v>326</c:v>
                </c:pt>
                <c:pt idx="89">
                  <c:v>315</c:v>
                </c:pt>
                <c:pt idx="90">
                  <c:v>317</c:v>
                </c:pt>
                <c:pt idx="91">
                  <c:v>331</c:v>
                </c:pt>
                <c:pt idx="92">
                  <c:v>336</c:v>
                </c:pt>
                <c:pt idx="93">
                  <c:v>337</c:v>
                </c:pt>
                <c:pt idx="94">
                  <c:v>355</c:v>
                </c:pt>
                <c:pt idx="95">
                  <c:v>397</c:v>
                </c:pt>
                <c:pt idx="96">
                  <c:v>347</c:v>
                </c:pt>
                <c:pt idx="97">
                  <c:v>338</c:v>
                </c:pt>
                <c:pt idx="98">
                  <c:v>342</c:v>
                </c:pt>
                <c:pt idx="99">
                  <c:v>341</c:v>
                </c:pt>
                <c:pt idx="100">
                  <c:v>331</c:v>
                </c:pt>
                <c:pt idx="101">
                  <c:v>324</c:v>
                </c:pt>
                <c:pt idx="102">
                  <c:v>305</c:v>
                </c:pt>
                <c:pt idx="103">
                  <c:v>309</c:v>
                </c:pt>
                <c:pt idx="104">
                  <c:v>319</c:v>
                </c:pt>
                <c:pt idx="105">
                  <c:v>359</c:v>
                </c:pt>
                <c:pt idx="106">
                  <c:v>357</c:v>
                </c:pt>
                <c:pt idx="107">
                  <c:v>370</c:v>
                </c:pt>
                <c:pt idx="108">
                  <c:v>373</c:v>
                </c:pt>
                <c:pt idx="109">
                  <c:v>392</c:v>
                </c:pt>
                <c:pt idx="110">
                  <c:v>381</c:v>
                </c:pt>
                <c:pt idx="111">
                  <c:v>389</c:v>
                </c:pt>
                <c:pt idx="112">
                  <c:v>379</c:v>
                </c:pt>
                <c:pt idx="113">
                  <c:v>401</c:v>
                </c:pt>
                <c:pt idx="114">
                  <c:v>398</c:v>
                </c:pt>
                <c:pt idx="115">
                  <c:v>406</c:v>
                </c:pt>
                <c:pt idx="116">
                  <c:v>402</c:v>
                </c:pt>
                <c:pt idx="117">
                  <c:v>414</c:v>
                </c:pt>
                <c:pt idx="118">
                  <c:v>447</c:v>
                </c:pt>
                <c:pt idx="119">
                  <c:v>433</c:v>
                </c:pt>
                <c:pt idx="120">
                  <c:v>441</c:v>
                </c:pt>
                <c:pt idx="121">
                  <c:v>442</c:v>
                </c:pt>
                <c:pt idx="122">
                  <c:v>446</c:v>
                </c:pt>
                <c:pt idx="123">
                  <c:v>470</c:v>
                </c:pt>
                <c:pt idx="124">
                  <c:v>492</c:v>
                </c:pt>
                <c:pt idx="125">
                  <c:v>516</c:v>
                </c:pt>
                <c:pt idx="126">
                  <c:v>496</c:v>
                </c:pt>
                <c:pt idx="127">
                  <c:v>470</c:v>
                </c:pt>
                <c:pt idx="128">
                  <c:v>477</c:v>
                </c:pt>
                <c:pt idx="129">
                  <c:v>462</c:v>
                </c:pt>
                <c:pt idx="130">
                  <c:v>467</c:v>
                </c:pt>
                <c:pt idx="131">
                  <c:v>479</c:v>
                </c:pt>
                <c:pt idx="132">
                  <c:v>498</c:v>
                </c:pt>
                <c:pt idx="133">
                  <c:v>486</c:v>
                </c:pt>
                <c:pt idx="134">
                  <c:v>480</c:v>
                </c:pt>
                <c:pt idx="135">
                  <c:v>496</c:v>
                </c:pt>
                <c:pt idx="136">
                  <c:v>506</c:v>
                </c:pt>
                <c:pt idx="137">
                  <c:v>524</c:v>
                </c:pt>
                <c:pt idx="138">
                  <c:v>508</c:v>
                </c:pt>
                <c:pt idx="139">
                  <c:v>484</c:v>
                </c:pt>
                <c:pt idx="140">
                  <c:v>486</c:v>
                </c:pt>
                <c:pt idx="141">
                  <c:v>479</c:v>
                </c:pt>
                <c:pt idx="142">
                  <c:v>488</c:v>
                </c:pt>
                <c:pt idx="143">
                  <c:v>474</c:v>
                </c:pt>
                <c:pt idx="144">
                  <c:v>485</c:v>
                </c:pt>
                <c:pt idx="145">
                  <c:v>501</c:v>
                </c:pt>
                <c:pt idx="146">
                  <c:v>473</c:v>
                </c:pt>
                <c:pt idx="147">
                  <c:v>464</c:v>
                </c:pt>
                <c:pt idx="148">
                  <c:v>456</c:v>
                </c:pt>
                <c:pt idx="149">
                  <c:v>428</c:v>
                </c:pt>
                <c:pt idx="150">
                  <c:v>418</c:v>
                </c:pt>
                <c:pt idx="151">
                  <c:v>409</c:v>
                </c:pt>
                <c:pt idx="152">
                  <c:v>433</c:v>
                </c:pt>
                <c:pt idx="153">
                  <c:v>437</c:v>
                </c:pt>
                <c:pt idx="154">
                  <c:v>443</c:v>
                </c:pt>
                <c:pt idx="155">
                  <c:v>437</c:v>
                </c:pt>
                <c:pt idx="156">
                  <c:v>456</c:v>
                </c:pt>
                <c:pt idx="157">
                  <c:v>452</c:v>
                </c:pt>
                <c:pt idx="158">
                  <c:v>434</c:v>
                </c:pt>
                <c:pt idx="159">
                  <c:v>450</c:v>
                </c:pt>
                <c:pt idx="160">
                  <c:v>466</c:v>
                </c:pt>
                <c:pt idx="161">
                  <c:v>461</c:v>
                </c:pt>
                <c:pt idx="162">
                  <c:v>411</c:v>
                </c:pt>
                <c:pt idx="163">
                  <c:v>419</c:v>
                </c:pt>
                <c:pt idx="164">
                  <c:v>461</c:v>
                </c:pt>
                <c:pt idx="165">
                  <c:v>484</c:v>
                </c:pt>
                <c:pt idx="166">
                  <c:v>485</c:v>
                </c:pt>
                <c:pt idx="167">
                  <c:v>491</c:v>
                </c:pt>
                <c:pt idx="168">
                  <c:v>477</c:v>
                </c:pt>
                <c:pt idx="169">
                  <c:v>484</c:v>
                </c:pt>
                <c:pt idx="170">
                  <c:v>488</c:v>
                </c:pt>
                <c:pt idx="171">
                  <c:v>509</c:v>
                </c:pt>
                <c:pt idx="172">
                  <c:v>518</c:v>
                </c:pt>
                <c:pt idx="173">
                  <c:v>525</c:v>
                </c:pt>
                <c:pt idx="174">
                  <c:v>520</c:v>
                </c:pt>
                <c:pt idx="175">
                  <c:v>530</c:v>
                </c:pt>
                <c:pt idx="176">
                  <c:v>491</c:v>
                </c:pt>
                <c:pt idx="177">
                  <c:v>491</c:v>
                </c:pt>
                <c:pt idx="178">
                  <c:v>477</c:v>
                </c:pt>
                <c:pt idx="179">
                  <c:v>477</c:v>
                </c:pt>
                <c:pt idx="180">
                  <c:v>456</c:v>
                </c:pt>
                <c:pt idx="181">
                  <c:v>461</c:v>
                </c:pt>
                <c:pt idx="182">
                  <c:v>450</c:v>
                </c:pt>
                <c:pt idx="183">
                  <c:v>452</c:v>
                </c:pt>
                <c:pt idx="184">
                  <c:v>415</c:v>
                </c:pt>
                <c:pt idx="185">
                  <c:v>421</c:v>
                </c:pt>
                <c:pt idx="186">
                  <c:v>420</c:v>
                </c:pt>
                <c:pt idx="187">
                  <c:v>391</c:v>
                </c:pt>
                <c:pt idx="188">
                  <c:v>372</c:v>
                </c:pt>
                <c:pt idx="189">
                  <c:v>348</c:v>
                </c:pt>
                <c:pt idx="190">
                  <c:v>342</c:v>
                </c:pt>
                <c:pt idx="191">
                  <c:v>342</c:v>
                </c:pt>
                <c:pt idx="192">
                  <c:v>343</c:v>
                </c:pt>
                <c:pt idx="193">
                  <c:v>336</c:v>
                </c:pt>
                <c:pt idx="194">
                  <c:v>355</c:v>
                </c:pt>
                <c:pt idx="195">
                  <c:v>374</c:v>
                </c:pt>
                <c:pt idx="196">
                  <c:v>337</c:v>
                </c:pt>
                <c:pt idx="197">
                  <c:v>297</c:v>
                </c:pt>
                <c:pt idx="198">
                  <c:v>290</c:v>
                </c:pt>
                <c:pt idx="199">
                  <c:v>281</c:v>
                </c:pt>
                <c:pt idx="200">
                  <c:v>266</c:v>
                </c:pt>
                <c:pt idx="201">
                  <c:v>262</c:v>
                </c:pt>
                <c:pt idx="202">
                  <c:v>274</c:v>
                </c:pt>
                <c:pt idx="203">
                  <c:v>267</c:v>
                </c:pt>
                <c:pt idx="204">
                  <c:v>277</c:v>
                </c:pt>
                <c:pt idx="205">
                  <c:v>261</c:v>
                </c:pt>
                <c:pt idx="206">
                  <c:v>253</c:v>
                </c:pt>
                <c:pt idx="207">
                  <c:v>235</c:v>
                </c:pt>
                <c:pt idx="208">
                  <c:v>232</c:v>
                </c:pt>
                <c:pt idx="209">
                  <c:v>234</c:v>
                </c:pt>
                <c:pt idx="210">
                  <c:v>221</c:v>
                </c:pt>
                <c:pt idx="211">
                  <c:v>212</c:v>
                </c:pt>
                <c:pt idx="212">
                  <c:v>211</c:v>
                </c:pt>
                <c:pt idx="213">
                  <c:v>206</c:v>
                </c:pt>
                <c:pt idx="214">
                  <c:v>208</c:v>
                </c:pt>
                <c:pt idx="215">
                  <c:v>224</c:v>
                </c:pt>
                <c:pt idx="216">
                  <c:v>216</c:v>
                </c:pt>
                <c:pt idx="217">
                  <c:v>213</c:v>
                </c:pt>
                <c:pt idx="218">
                  <c:v>227</c:v>
                </c:pt>
                <c:pt idx="219">
                  <c:v>211</c:v>
                </c:pt>
                <c:pt idx="220">
                  <c:v>207</c:v>
                </c:pt>
                <c:pt idx="221">
                  <c:v>198</c:v>
                </c:pt>
                <c:pt idx="222">
                  <c:v>208</c:v>
                </c:pt>
                <c:pt idx="223">
                  <c:v>207</c:v>
                </c:pt>
                <c:pt idx="224">
                  <c:v>192</c:v>
                </c:pt>
                <c:pt idx="225">
                  <c:v>182</c:v>
                </c:pt>
                <c:pt idx="226">
                  <c:v>174</c:v>
                </c:pt>
                <c:pt idx="227">
                  <c:v>159</c:v>
                </c:pt>
                <c:pt idx="228">
                  <c:v>162</c:v>
                </c:pt>
                <c:pt idx="229">
                  <c:v>155</c:v>
                </c:pt>
                <c:pt idx="230">
                  <c:v>168</c:v>
                </c:pt>
                <c:pt idx="231">
                  <c:v>155</c:v>
                </c:pt>
                <c:pt idx="232">
                  <c:v>148</c:v>
                </c:pt>
                <c:pt idx="233">
                  <c:v>143</c:v>
                </c:pt>
                <c:pt idx="234">
                  <c:v>138</c:v>
                </c:pt>
                <c:pt idx="235">
                  <c:v>131</c:v>
                </c:pt>
                <c:pt idx="236">
                  <c:v>81</c:v>
                </c:pt>
                <c:pt idx="237">
                  <c:v>130</c:v>
                </c:pt>
                <c:pt idx="238">
                  <c:v>136</c:v>
                </c:pt>
                <c:pt idx="239">
                  <c:v>127</c:v>
                </c:pt>
                <c:pt idx="240">
                  <c:v>141</c:v>
                </c:pt>
                <c:pt idx="241">
                  <c:v>144</c:v>
                </c:pt>
                <c:pt idx="242">
                  <c:v>137</c:v>
                </c:pt>
                <c:pt idx="243">
                  <c:v>143</c:v>
                </c:pt>
                <c:pt idx="244">
                  <c:v>137</c:v>
                </c:pt>
                <c:pt idx="245">
                  <c:v>116</c:v>
                </c:pt>
                <c:pt idx="246">
                  <c:v>123</c:v>
                </c:pt>
                <c:pt idx="247">
                  <c:v>117</c:v>
                </c:pt>
                <c:pt idx="248">
                  <c:v>110</c:v>
                </c:pt>
                <c:pt idx="249">
                  <c:v>121</c:v>
                </c:pt>
                <c:pt idx="250">
                  <c:v>122</c:v>
                </c:pt>
                <c:pt idx="251">
                  <c:v>125</c:v>
                </c:pt>
                <c:pt idx="252">
                  <c:v>125</c:v>
                </c:pt>
                <c:pt idx="253">
                  <c:v>108</c:v>
                </c:pt>
                <c:pt idx="254">
                  <c:v>120</c:v>
                </c:pt>
                <c:pt idx="255">
                  <c:v>121</c:v>
                </c:pt>
                <c:pt idx="256">
                  <c:v>101</c:v>
                </c:pt>
                <c:pt idx="257">
                  <c:v>118</c:v>
                </c:pt>
                <c:pt idx="258">
                  <c:v>104</c:v>
                </c:pt>
                <c:pt idx="259">
                  <c:v>114</c:v>
                </c:pt>
                <c:pt idx="260">
                  <c:v>115</c:v>
                </c:pt>
                <c:pt idx="261">
                  <c:v>100</c:v>
                </c:pt>
                <c:pt idx="262">
                  <c:v>90</c:v>
                </c:pt>
                <c:pt idx="263">
                  <c:v>104</c:v>
                </c:pt>
                <c:pt idx="264">
                  <c:v>97</c:v>
                </c:pt>
                <c:pt idx="265">
                  <c:v>102</c:v>
                </c:pt>
                <c:pt idx="266">
                  <c:v>117</c:v>
                </c:pt>
                <c:pt idx="267">
                  <c:v>115</c:v>
                </c:pt>
                <c:pt idx="268">
                  <c:v>111</c:v>
                </c:pt>
                <c:pt idx="269">
                  <c:v>114</c:v>
                </c:pt>
                <c:pt idx="270">
                  <c:v>106</c:v>
                </c:pt>
                <c:pt idx="271">
                  <c:v>126</c:v>
                </c:pt>
                <c:pt idx="272">
                  <c:v>121</c:v>
                </c:pt>
                <c:pt idx="273">
                  <c:v>105</c:v>
                </c:pt>
                <c:pt idx="274">
                  <c:v>117</c:v>
                </c:pt>
                <c:pt idx="275">
                  <c:v>104</c:v>
                </c:pt>
                <c:pt idx="276">
                  <c:v>97</c:v>
                </c:pt>
                <c:pt idx="277">
                  <c:v>115</c:v>
                </c:pt>
                <c:pt idx="278">
                  <c:v>111</c:v>
                </c:pt>
                <c:pt idx="279">
                  <c:v>99</c:v>
                </c:pt>
                <c:pt idx="280">
                  <c:v>97</c:v>
                </c:pt>
                <c:pt idx="281">
                  <c:v>105</c:v>
                </c:pt>
                <c:pt idx="282">
                  <c:v>109</c:v>
                </c:pt>
                <c:pt idx="283">
                  <c:v>104</c:v>
                </c:pt>
                <c:pt idx="284">
                  <c:v>98</c:v>
                </c:pt>
                <c:pt idx="285">
                  <c:v>120</c:v>
                </c:pt>
                <c:pt idx="286">
                  <c:v>120</c:v>
                </c:pt>
                <c:pt idx="287">
                  <c:v>105</c:v>
                </c:pt>
                <c:pt idx="288">
                  <c:v>109</c:v>
                </c:pt>
                <c:pt idx="289">
                  <c:v>111</c:v>
                </c:pt>
                <c:pt idx="290">
                  <c:v>83</c:v>
                </c:pt>
                <c:pt idx="291">
                  <c:v>96</c:v>
                </c:pt>
                <c:pt idx="292">
                  <c:v>108</c:v>
                </c:pt>
                <c:pt idx="293">
                  <c:v>112</c:v>
                </c:pt>
                <c:pt idx="294">
                  <c:v>107</c:v>
                </c:pt>
                <c:pt idx="295">
                  <c:v>103</c:v>
                </c:pt>
                <c:pt idx="296">
                  <c:v>97</c:v>
                </c:pt>
                <c:pt idx="297">
                  <c:v>92</c:v>
                </c:pt>
                <c:pt idx="298">
                  <c:v>96</c:v>
                </c:pt>
                <c:pt idx="299">
                  <c:v>98</c:v>
                </c:pt>
                <c:pt idx="300">
                  <c:v>106</c:v>
                </c:pt>
                <c:pt idx="301">
                  <c:v>99</c:v>
                </c:pt>
                <c:pt idx="302">
                  <c:v>92</c:v>
                </c:pt>
                <c:pt idx="303">
                  <c:v>99</c:v>
                </c:pt>
                <c:pt idx="304">
                  <c:v>91</c:v>
                </c:pt>
                <c:pt idx="305">
                  <c:v>87</c:v>
                </c:pt>
                <c:pt idx="306">
                  <c:v>86</c:v>
                </c:pt>
                <c:pt idx="307">
                  <c:v>103</c:v>
                </c:pt>
                <c:pt idx="308">
                  <c:v>102</c:v>
                </c:pt>
                <c:pt idx="309">
                  <c:v>105</c:v>
                </c:pt>
                <c:pt idx="310">
                  <c:v>100</c:v>
                </c:pt>
                <c:pt idx="311">
                  <c:v>103</c:v>
                </c:pt>
                <c:pt idx="312">
                  <c:v>105</c:v>
                </c:pt>
                <c:pt idx="313">
                  <c:v>111</c:v>
                </c:pt>
                <c:pt idx="314">
                  <c:v>124</c:v>
                </c:pt>
                <c:pt idx="315">
                  <c:v>126</c:v>
                </c:pt>
                <c:pt idx="316">
                  <c:v>139</c:v>
                </c:pt>
                <c:pt idx="317">
                  <c:v>128</c:v>
                </c:pt>
                <c:pt idx="318">
                  <c:v>142</c:v>
                </c:pt>
                <c:pt idx="319">
                  <c:v>134</c:v>
                </c:pt>
                <c:pt idx="320">
                  <c:v>154</c:v>
                </c:pt>
                <c:pt idx="321">
                  <c:v>172</c:v>
                </c:pt>
                <c:pt idx="322">
                  <c:v>164</c:v>
                </c:pt>
                <c:pt idx="323">
                  <c:v>165</c:v>
                </c:pt>
                <c:pt idx="324">
                  <c:v>173</c:v>
                </c:pt>
                <c:pt idx="325">
                  <c:v>174</c:v>
                </c:pt>
                <c:pt idx="326">
                  <c:v>178</c:v>
                </c:pt>
                <c:pt idx="327">
                  <c:v>205</c:v>
                </c:pt>
                <c:pt idx="328">
                  <c:v>222</c:v>
                </c:pt>
                <c:pt idx="329">
                  <c:v>210</c:v>
                </c:pt>
                <c:pt idx="330">
                  <c:v>221</c:v>
                </c:pt>
                <c:pt idx="331">
                  <c:v>212</c:v>
                </c:pt>
                <c:pt idx="332">
                  <c:v>206</c:v>
                </c:pt>
                <c:pt idx="333">
                  <c:v>213</c:v>
                </c:pt>
                <c:pt idx="334">
                  <c:v>232</c:v>
                </c:pt>
                <c:pt idx="335">
                  <c:v>245</c:v>
                </c:pt>
                <c:pt idx="336">
                  <c:v>268</c:v>
                </c:pt>
                <c:pt idx="337">
                  <c:v>266</c:v>
                </c:pt>
                <c:pt idx="338">
                  <c:v>282</c:v>
                </c:pt>
                <c:pt idx="339">
                  <c:v>274</c:v>
                </c:pt>
                <c:pt idx="340">
                  <c:v>311</c:v>
                </c:pt>
                <c:pt idx="341">
                  <c:v>313</c:v>
                </c:pt>
                <c:pt idx="342">
                  <c:v>337</c:v>
                </c:pt>
                <c:pt idx="343">
                  <c:v>336</c:v>
                </c:pt>
                <c:pt idx="344">
                  <c:v>348</c:v>
                </c:pt>
                <c:pt idx="345">
                  <c:v>337</c:v>
                </c:pt>
                <c:pt idx="346">
                  <c:v>334</c:v>
                </c:pt>
                <c:pt idx="347">
                  <c:v>349</c:v>
                </c:pt>
                <c:pt idx="348">
                  <c:v>364</c:v>
                </c:pt>
                <c:pt idx="349">
                  <c:v>349</c:v>
                </c:pt>
                <c:pt idx="350">
                  <c:v>350</c:v>
                </c:pt>
                <c:pt idx="351">
                  <c:v>342</c:v>
                </c:pt>
                <c:pt idx="352">
                  <c:v>367</c:v>
                </c:pt>
                <c:pt idx="353">
                  <c:v>373</c:v>
                </c:pt>
                <c:pt idx="354">
                  <c:v>387</c:v>
                </c:pt>
                <c:pt idx="355">
                  <c:v>412</c:v>
                </c:pt>
                <c:pt idx="356">
                  <c:v>439</c:v>
                </c:pt>
                <c:pt idx="357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8-463C-AD36-8FAE178D9F67}"/>
            </c:ext>
          </c:extLst>
        </c:ser>
        <c:ser>
          <c:idx val="1"/>
          <c:order val="1"/>
          <c:tx>
            <c:strRef>
              <c:f>[MemberCall_Data_Insight_07132021.xlsx]Hospitalizations!$S$1</c:f>
              <c:strCache>
                <c:ptCount val="1"/>
                <c:pt idx="0">
                  <c:v>CEN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[1]Hospitalizations!$S$2:$S$359</c:f>
              <c:numCache>
                <c:formatCode>General</c:formatCode>
                <c:ptCount val="358"/>
                <c:pt idx="0">
                  <c:v>40</c:v>
                </c:pt>
                <c:pt idx="1">
                  <c:v>45</c:v>
                </c:pt>
                <c:pt idx="2">
                  <c:v>29</c:v>
                </c:pt>
                <c:pt idx="3">
                  <c:v>27</c:v>
                </c:pt>
                <c:pt idx="4">
                  <c:v>36</c:v>
                </c:pt>
                <c:pt idx="5">
                  <c:v>50</c:v>
                </c:pt>
                <c:pt idx="6">
                  <c:v>40</c:v>
                </c:pt>
                <c:pt idx="7">
                  <c:v>50</c:v>
                </c:pt>
                <c:pt idx="8">
                  <c:v>54</c:v>
                </c:pt>
                <c:pt idx="9">
                  <c:v>95</c:v>
                </c:pt>
                <c:pt idx="10">
                  <c:v>49</c:v>
                </c:pt>
                <c:pt idx="11">
                  <c:v>50</c:v>
                </c:pt>
                <c:pt idx="12">
                  <c:v>47</c:v>
                </c:pt>
                <c:pt idx="13">
                  <c:v>39</c:v>
                </c:pt>
                <c:pt idx="14">
                  <c:v>36</c:v>
                </c:pt>
                <c:pt idx="15">
                  <c:v>37</c:v>
                </c:pt>
                <c:pt idx="16">
                  <c:v>81</c:v>
                </c:pt>
                <c:pt idx="17">
                  <c:v>83</c:v>
                </c:pt>
                <c:pt idx="18">
                  <c:v>39</c:v>
                </c:pt>
                <c:pt idx="19">
                  <c:v>35</c:v>
                </c:pt>
                <c:pt idx="20">
                  <c:v>36</c:v>
                </c:pt>
                <c:pt idx="21">
                  <c:v>53</c:v>
                </c:pt>
                <c:pt idx="22">
                  <c:v>43</c:v>
                </c:pt>
                <c:pt idx="23">
                  <c:v>42</c:v>
                </c:pt>
                <c:pt idx="24">
                  <c:v>42</c:v>
                </c:pt>
                <c:pt idx="25">
                  <c:v>34</c:v>
                </c:pt>
                <c:pt idx="26">
                  <c:v>38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38</c:v>
                </c:pt>
                <c:pt idx="33">
                  <c:v>40</c:v>
                </c:pt>
                <c:pt idx="34">
                  <c:v>48</c:v>
                </c:pt>
                <c:pt idx="35">
                  <c:v>47</c:v>
                </c:pt>
                <c:pt idx="36">
                  <c:v>44</c:v>
                </c:pt>
                <c:pt idx="37">
                  <c:v>51</c:v>
                </c:pt>
                <c:pt idx="38">
                  <c:v>54</c:v>
                </c:pt>
                <c:pt idx="39">
                  <c:v>51</c:v>
                </c:pt>
                <c:pt idx="40">
                  <c:v>58</c:v>
                </c:pt>
                <c:pt idx="41">
                  <c:v>53</c:v>
                </c:pt>
                <c:pt idx="42">
                  <c:v>54</c:v>
                </c:pt>
                <c:pt idx="43">
                  <c:v>53</c:v>
                </c:pt>
                <c:pt idx="44">
                  <c:v>49</c:v>
                </c:pt>
                <c:pt idx="45">
                  <c:v>51</c:v>
                </c:pt>
                <c:pt idx="46">
                  <c:v>54</c:v>
                </c:pt>
                <c:pt idx="47">
                  <c:v>50</c:v>
                </c:pt>
                <c:pt idx="48">
                  <c:v>56</c:v>
                </c:pt>
                <c:pt idx="49">
                  <c:v>60</c:v>
                </c:pt>
                <c:pt idx="50">
                  <c:v>62</c:v>
                </c:pt>
                <c:pt idx="51">
                  <c:v>66</c:v>
                </c:pt>
                <c:pt idx="52">
                  <c:v>66</c:v>
                </c:pt>
                <c:pt idx="53">
                  <c:v>67</c:v>
                </c:pt>
                <c:pt idx="54">
                  <c:v>79</c:v>
                </c:pt>
                <c:pt idx="55">
                  <c:v>97</c:v>
                </c:pt>
                <c:pt idx="56">
                  <c:v>77</c:v>
                </c:pt>
                <c:pt idx="57">
                  <c:v>81</c:v>
                </c:pt>
                <c:pt idx="58">
                  <c:v>89</c:v>
                </c:pt>
                <c:pt idx="59">
                  <c:v>87</c:v>
                </c:pt>
                <c:pt idx="60">
                  <c:v>88</c:v>
                </c:pt>
                <c:pt idx="61">
                  <c:v>89</c:v>
                </c:pt>
                <c:pt idx="62">
                  <c:v>85</c:v>
                </c:pt>
                <c:pt idx="63">
                  <c:v>84</c:v>
                </c:pt>
                <c:pt idx="64">
                  <c:v>79</c:v>
                </c:pt>
                <c:pt idx="65">
                  <c:v>73</c:v>
                </c:pt>
                <c:pt idx="66">
                  <c:v>69</c:v>
                </c:pt>
                <c:pt idx="67">
                  <c:v>86</c:v>
                </c:pt>
                <c:pt idx="68">
                  <c:v>83</c:v>
                </c:pt>
                <c:pt idx="69">
                  <c:v>85</c:v>
                </c:pt>
                <c:pt idx="70">
                  <c:v>93</c:v>
                </c:pt>
                <c:pt idx="71">
                  <c:v>105</c:v>
                </c:pt>
                <c:pt idx="72">
                  <c:v>106</c:v>
                </c:pt>
                <c:pt idx="73">
                  <c:v>105</c:v>
                </c:pt>
                <c:pt idx="74">
                  <c:v>109</c:v>
                </c:pt>
                <c:pt idx="75">
                  <c:v>107</c:v>
                </c:pt>
                <c:pt idx="76">
                  <c:v>100</c:v>
                </c:pt>
                <c:pt idx="77">
                  <c:v>105</c:v>
                </c:pt>
                <c:pt idx="78">
                  <c:v>112</c:v>
                </c:pt>
                <c:pt idx="79">
                  <c:v>109</c:v>
                </c:pt>
                <c:pt idx="80">
                  <c:v>105</c:v>
                </c:pt>
                <c:pt idx="81">
                  <c:v>115</c:v>
                </c:pt>
                <c:pt idx="82">
                  <c:v>108</c:v>
                </c:pt>
                <c:pt idx="83">
                  <c:v>115</c:v>
                </c:pt>
                <c:pt idx="84">
                  <c:v>115</c:v>
                </c:pt>
                <c:pt idx="85">
                  <c:v>105</c:v>
                </c:pt>
                <c:pt idx="86">
                  <c:v>108</c:v>
                </c:pt>
                <c:pt idx="87">
                  <c:v>116</c:v>
                </c:pt>
                <c:pt idx="88">
                  <c:v>121</c:v>
                </c:pt>
                <c:pt idx="89">
                  <c:v>125</c:v>
                </c:pt>
                <c:pt idx="90">
                  <c:v>130</c:v>
                </c:pt>
                <c:pt idx="91">
                  <c:v>140</c:v>
                </c:pt>
                <c:pt idx="92">
                  <c:v>124</c:v>
                </c:pt>
                <c:pt idx="93">
                  <c:v>123</c:v>
                </c:pt>
                <c:pt idx="94">
                  <c:v>128</c:v>
                </c:pt>
                <c:pt idx="95">
                  <c:v>129</c:v>
                </c:pt>
                <c:pt idx="96">
                  <c:v>124</c:v>
                </c:pt>
                <c:pt idx="97">
                  <c:v>120</c:v>
                </c:pt>
                <c:pt idx="98">
                  <c:v>124</c:v>
                </c:pt>
                <c:pt idx="99">
                  <c:v>106</c:v>
                </c:pt>
                <c:pt idx="100">
                  <c:v>99</c:v>
                </c:pt>
                <c:pt idx="101">
                  <c:v>109</c:v>
                </c:pt>
                <c:pt idx="102">
                  <c:v>123</c:v>
                </c:pt>
                <c:pt idx="103">
                  <c:v>123</c:v>
                </c:pt>
                <c:pt idx="104">
                  <c:v>136</c:v>
                </c:pt>
                <c:pt idx="105">
                  <c:v>152</c:v>
                </c:pt>
                <c:pt idx="106">
                  <c:v>151</c:v>
                </c:pt>
                <c:pt idx="107">
                  <c:v>145</c:v>
                </c:pt>
                <c:pt idx="108">
                  <c:v>143</c:v>
                </c:pt>
                <c:pt idx="109">
                  <c:v>160</c:v>
                </c:pt>
                <c:pt idx="110">
                  <c:v>165</c:v>
                </c:pt>
                <c:pt idx="111">
                  <c:v>186</c:v>
                </c:pt>
                <c:pt idx="112">
                  <c:v>179</c:v>
                </c:pt>
                <c:pt idx="113">
                  <c:v>195</c:v>
                </c:pt>
                <c:pt idx="114">
                  <c:v>200</c:v>
                </c:pt>
                <c:pt idx="115">
                  <c:v>208</c:v>
                </c:pt>
                <c:pt idx="116">
                  <c:v>221</c:v>
                </c:pt>
                <c:pt idx="117">
                  <c:v>223</c:v>
                </c:pt>
                <c:pt idx="118">
                  <c:v>228</c:v>
                </c:pt>
                <c:pt idx="119">
                  <c:v>231</c:v>
                </c:pt>
                <c:pt idx="120">
                  <c:v>225</c:v>
                </c:pt>
                <c:pt idx="121">
                  <c:v>219</c:v>
                </c:pt>
                <c:pt idx="122">
                  <c:v>221</c:v>
                </c:pt>
                <c:pt idx="123">
                  <c:v>230</c:v>
                </c:pt>
                <c:pt idx="124">
                  <c:v>248</c:v>
                </c:pt>
                <c:pt idx="125">
                  <c:v>243</c:v>
                </c:pt>
                <c:pt idx="126">
                  <c:v>227</c:v>
                </c:pt>
                <c:pt idx="127">
                  <c:v>229</c:v>
                </c:pt>
                <c:pt idx="128">
                  <c:v>221</c:v>
                </c:pt>
                <c:pt idx="129">
                  <c:v>241</c:v>
                </c:pt>
                <c:pt idx="130">
                  <c:v>241</c:v>
                </c:pt>
                <c:pt idx="131">
                  <c:v>224</c:v>
                </c:pt>
                <c:pt idx="132">
                  <c:v>236</c:v>
                </c:pt>
                <c:pt idx="133">
                  <c:v>198</c:v>
                </c:pt>
                <c:pt idx="134">
                  <c:v>207</c:v>
                </c:pt>
                <c:pt idx="135">
                  <c:v>198</c:v>
                </c:pt>
                <c:pt idx="136">
                  <c:v>214</c:v>
                </c:pt>
                <c:pt idx="137">
                  <c:v>223</c:v>
                </c:pt>
                <c:pt idx="138">
                  <c:v>228</c:v>
                </c:pt>
                <c:pt idx="139">
                  <c:v>228</c:v>
                </c:pt>
                <c:pt idx="140">
                  <c:v>217</c:v>
                </c:pt>
                <c:pt idx="141">
                  <c:v>206</c:v>
                </c:pt>
                <c:pt idx="142">
                  <c:v>190</c:v>
                </c:pt>
                <c:pt idx="143">
                  <c:v>200</c:v>
                </c:pt>
                <c:pt idx="144">
                  <c:v>207</c:v>
                </c:pt>
                <c:pt idx="145">
                  <c:v>217</c:v>
                </c:pt>
                <c:pt idx="146">
                  <c:v>228</c:v>
                </c:pt>
                <c:pt idx="147">
                  <c:v>206</c:v>
                </c:pt>
                <c:pt idx="148">
                  <c:v>219</c:v>
                </c:pt>
                <c:pt idx="149">
                  <c:v>196</c:v>
                </c:pt>
                <c:pt idx="150">
                  <c:v>197</c:v>
                </c:pt>
                <c:pt idx="151">
                  <c:v>193</c:v>
                </c:pt>
                <c:pt idx="152">
                  <c:v>177</c:v>
                </c:pt>
                <c:pt idx="153">
                  <c:v>184</c:v>
                </c:pt>
                <c:pt idx="154">
                  <c:v>194</c:v>
                </c:pt>
                <c:pt idx="155">
                  <c:v>199</c:v>
                </c:pt>
                <c:pt idx="156">
                  <c:v>194</c:v>
                </c:pt>
                <c:pt idx="157">
                  <c:v>198</c:v>
                </c:pt>
                <c:pt idx="158">
                  <c:v>216</c:v>
                </c:pt>
                <c:pt idx="159">
                  <c:v>227</c:v>
                </c:pt>
                <c:pt idx="160">
                  <c:v>227</c:v>
                </c:pt>
                <c:pt idx="161">
                  <c:v>213</c:v>
                </c:pt>
                <c:pt idx="162">
                  <c:v>187</c:v>
                </c:pt>
                <c:pt idx="163">
                  <c:v>184</c:v>
                </c:pt>
                <c:pt idx="164">
                  <c:v>182</c:v>
                </c:pt>
                <c:pt idx="165">
                  <c:v>196</c:v>
                </c:pt>
                <c:pt idx="166">
                  <c:v>191</c:v>
                </c:pt>
                <c:pt idx="167">
                  <c:v>190</c:v>
                </c:pt>
                <c:pt idx="168">
                  <c:v>188</c:v>
                </c:pt>
                <c:pt idx="169">
                  <c:v>189</c:v>
                </c:pt>
                <c:pt idx="170">
                  <c:v>185</c:v>
                </c:pt>
                <c:pt idx="171">
                  <c:v>176</c:v>
                </c:pt>
                <c:pt idx="172">
                  <c:v>181</c:v>
                </c:pt>
                <c:pt idx="173">
                  <c:v>193</c:v>
                </c:pt>
                <c:pt idx="174">
                  <c:v>198</c:v>
                </c:pt>
                <c:pt idx="175">
                  <c:v>185</c:v>
                </c:pt>
                <c:pt idx="176">
                  <c:v>187</c:v>
                </c:pt>
                <c:pt idx="177">
                  <c:v>175</c:v>
                </c:pt>
                <c:pt idx="178">
                  <c:v>175</c:v>
                </c:pt>
                <c:pt idx="179">
                  <c:v>185</c:v>
                </c:pt>
                <c:pt idx="180">
                  <c:v>183</c:v>
                </c:pt>
                <c:pt idx="181">
                  <c:v>193</c:v>
                </c:pt>
                <c:pt idx="182">
                  <c:v>175</c:v>
                </c:pt>
                <c:pt idx="183">
                  <c:v>170</c:v>
                </c:pt>
                <c:pt idx="184">
                  <c:v>168</c:v>
                </c:pt>
                <c:pt idx="185">
                  <c:v>159</c:v>
                </c:pt>
                <c:pt idx="186">
                  <c:v>149</c:v>
                </c:pt>
                <c:pt idx="187">
                  <c:v>151</c:v>
                </c:pt>
                <c:pt idx="188">
                  <c:v>143</c:v>
                </c:pt>
                <c:pt idx="189">
                  <c:v>143</c:v>
                </c:pt>
                <c:pt idx="190">
                  <c:v>121</c:v>
                </c:pt>
                <c:pt idx="191">
                  <c:v>116</c:v>
                </c:pt>
                <c:pt idx="192">
                  <c:v>116</c:v>
                </c:pt>
                <c:pt idx="193">
                  <c:v>120</c:v>
                </c:pt>
                <c:pt idx="194">
                  <c:v>126</c:v>
                </c:pt>
                <c:pt idx="195">
                  <c:v>135</c:v>
                </c:pt>
                <c:pt idx="196">
                  <c:v>116</c:v>
                </c:pt>
                <c:pt idx="197">
                  <c:v>126</c:v>
                </c:pt>
                <c:pt idx="198">
                  <c:v>120</c:v>
                </c:pt>
                <c:pt idx="199">
                  <c:v>110</c:v>
                </c:pt>
                <c:pt idx="200">
                  <c:v>98</c:v>
                </c:pt>
                <c:pt idx="201">
                  <c:v>104</c:v>
                </c:pt>
                <c:pt idx="202">
                  <c:v>107</c:v>
                </c:pt>
                <c:pt idx="203">
                  <c:v>109</c:v>
                </c:pt>
                <c:pt idx="204">
                  <c:v>115</c:v>
                </c:pt>
                <c:pt idx="205">
                  <c:v>98</c:v>
                </c:pt>
                <c:pt idx="206">
                  <c:v>102</c:v>
                </c:pt>
                <c:pt idx="207">
                  <c:v>103</c:v>
                </c:pt>
                <c:pt idx="208">
                  <c:v>91</c:v>
                </c:pt>
                <c:pt idx="209">
                  <c:v>87</c:v>
                </c:pt>
                <c:pt idx="210">
                  <c:v>79</c:v>
                </c:pt>
                <c:pt idx="211">
                  <c:v>90</c:v>
                </c:pt>
                <c:pt idx="212">
                  <c:v>85</c:v>
                </c:pt>
                <c:pt idx="213">
                  <c:v>78</c:v>
                </c:pt>
                <c:pt idx="214">
                  <c:v>75</c:v>
                </c:pt>
                <c:pt idx="215">
                  <c:v>79</c:v>
                </c:pt>
                <c:pt idx="216">
                  <c:v>77</c:v>
                </c:pt>
                <c:pt idx="217">
                  <c:v>77</c:v>
                </c:pt>
                <c:pt idx="218">
                  <c:v>79</c:v>
                </c:pt>
                <c:pt idx="219">
                  <c:v>78</c:v>
                </c:pt>
                <c:pt idx="220">
                  <c:v>83</c:v>
                </c:pt>
                <c:pt idx="221">
                  <c:v>78</c:v>
                </c:pt>
                <c:pt idx="222">
                  <c:v>83</c:v>
                </c:pt>
                <c:pt idx="223">
                  <c:v>74</c:v>
                </c:pt>
                <c:pt idx="224">
                  <c:v>66</c:v>
                </c:pt>
                <c:pt idx="225">
                  <c:v>67</c:v>
                </c:pt>
                <c:pt idx="226">
                  <c:v>54</c:v>
                </c:pt>
                <c:pt idx="227">
                  <c:v>53</c:v>
                </c:pt>
                <c:pt idx="228">
                  <c:v>53</c:v>
                </c:pt>
                <c:pt idx="229">
                  <c:v>58</c:v>
                </c:pt>
                <c:pt idx="230">
                  <c:v>61</c:v>
                </c:pt>
                <c:pt idx="231">
                  <c:v>63</c:v>
                </c:pt>
                <c:pt idx="232">
                  <c:v>59</c:v>
                </c:pt>
                <c:pt idx="233">
                  <c:v>51</c:v>
                </c:pt>
                <c:pt idx="234">
                  <c:v>63</c:v>
                </c:pt>
                <c:pt idx="235">
                  <c:v>55</c:v>
                </c:pt>
                <c:pt idx="236">
                  <c:v>56</c:v>
                </c:pt>
                <c:pt idx="237">
                  <c:v>51</c:v>
                </c:pt>
                <c:pt idx="238">
                  <c:v>53</c:v>
                </c:pt>
                <c:pt idx="239">
                  <c:v>49</c:v>
                </c:pt>
                <c:pt idx="240">
                  <c:v>45</c:v>
                </c:pt>
                <c:pt idx="241">
                  <c:v>41</c:v>
                </c:pt>
                <c:pt idx="242">
                  <c:v>46</c:v>
                </c:pt>
                <c:pt idx="243">
                  <c:v>49</c:v>
                </c:pt>
                <c:pt idx="244">
                  <c:v>57</c:v>
                </c:pt>
                <c:pt idx="245">
                  <c:v>51</c:v>
                </c:pt>
                <c:pt idx="246">
                  <c:v>50</c:v>
                </c:pt>
                <c:pt idx="247">
                  <c:v>48</c:v>
                </c:pt>
                <c:pt idx="248">
                  <c:v>53</c:v>
                </c:pt>
                <c:pt idx="249">
                  <c:v>52</c:v>
                </c:pt>
                <c:pt idx="250">
                  <c:v>52</c:v>
                </c:pt>
                <c:pt idx="251">
                  <c:v>51</c:v>
                </c:pt>
                <c:pt idx="252">
                  <c:v>42</c:v>
                </c:pt>
                <c:pt idx="253">
                  <c:v>46</c:v>
                </c:pt>
                <c:pt idx="254">
                  <c:v>42</c:v>
                </c:pt>
                <c:pt idx="255">
                  <c:v>43</c:v>
                </c:pt>
                <c:pt idx="256">
                  <c:v>23</c:v>
                </c:pt>
                <c:pt idx="257">
                  <c:v>36</c:v>
                </c:pt>
                <c:pt idx="258">
                  <c:v>44</c:v>
                </c:pt>
                <c:pt idx="259">
                  <c:v>40</c:v>
                </c:pt>
                <c:pt idx="260">
                  <c:v>38</c:v>
                </c:pt>
                <c:pt idx="261">
                  <c:v>28</c:v>
                </c:pt>
                <c:pt idx="262">
                  <c:v>30</c:v>
                </c:pt>
                <c:pt idx="263">
                  <c:v>37</c:v>
                </c:pt>
                <c:pt idx="264">
                  <c:v>35</c:v>
                </c:pt>
                <c:pt idx="265">
                  <c:v>37</c:v>
                </c:pt>
                <c:pt idx="266">
                  <c:v>39</c:v>
                </c:pt>
                <c:pt idx="267">
                  <c:v>48</c:v>
                </c:pt>
                <c:pt idx="268">
                  <c:v>37</c:v>
                </c:pt>
                <c:pt idx="269">
                  <c:v>35</c:v>
                </c:pt>
                <c:pt idx="270">
                  <c:v>44</c:v>
                </c:pt>
                <c:pt idx="271">
                  <c:v>41</c:v>
                </c:pt>
                <c:pt idx="272">
                  <c:v>38</c:v>
                </c:pt>
                <c:pt idx="273">
                  <c:v>33</c:v>
                </c:pt>
                <c:pt idx="274">
                  <c:v>31</c:v>
                </c:pt>
                <c:pt idx="275">
                  <c:v>30</c:v>
                </c:pt>
                <c:pt idx="276">
                  <c:v>32</c:v>
                </c:pt>
                <c:pt idx="277">
                  <c:v>33</c:v>
                </c:pt>
                <c:pt idx="278">
                  <c:v>22</c:v>
                </c:pt>
                <c:pt idx="279">
                  <c:v>31</c:v>
                </c:pt>
                <c:pt idx="280">
                  <c:v>37</c:v>
                </c:pt>
                <c:pt idx="281">
                  <c:v>28</c:v>
                </c:pt>
                <c:pt idx="282">
                  <c:v>29</c:v>
                </c:pt>
                <c:pt idx="283">
                  <c:v>35</c:v>
                </c:pt>
                <c:pt idx="284">
                  <c:v>34</c:v>
                </c:pt>
                <c:pt idx="285">
                  <c:v>42</c:v>
                </c:pt>
                <c:pt idx="286">
                  <c:v>37</c:v>
                </c:pt>
                <c:pt idx="287">
                  <c:v>33</c:v>
                </c:pt>
                <c:pt idx="288">
                  <c:v>32</c:v>
                </c:pt>
                <c:pt idx="289">
                  <c:v>34</c:v>
                </c:pt>
                <c:pt idx="290">
                  <c:v>24</c:v>
                </c:pt>
                <c:pt idx="291">
                  <c:v>30</c:v>
                </c:pt>
                <c:pt idx="292">
                  <c:v>32</c:v>
                </c:pt>
                <c:pt idx="293">
                  <c:v>34</c:v>
                </c:pt>
                <c:pt idx="294">
                  <c:v>33</c:v>
                </c:pt>
                <c:pt idx="295">
                  <c:v>32</c:v>
                </c:pt>
                <c:pt idx="296">
                  <c:v>35</c:v>
                </c:pt>
                <c:pt idx="297">
                  <c:v>40</c:v>
                </c:pt>
                <c:pt idx="298">
                  <c:v>36</c:v>
                </c:pt>
                <c:pt idx="299">
                  <c:v>32</c:v>
                </c:pt>
                <c:pt idx="300">
                  <c:v>38</c:v>
                </c:pt>
                <c:pt idx="301">
                  <c:v>37</c:v>
                </c:pt>
                <c:pt idx="302">
                  <c:v>37</c:v>
                </c:pt>
                <c:pt idx="303">
                  <c:v>32</c:v>
                </c:pt>
                <c:pt idx="304">
                  <c:v>28</c:v>
                </c:pt>
                <c:pt idx="305">
                  <c:v>25</c:v>
                </c:pt>
                <c:pt idx="306">
                  <c:v>26</c:v>
                </c:pt>
                <c:pt idx="307">
                  <c:v>30</c:v>
                </c:pt>
                <c:pt idx="308">
                  <c:v>34</c:v>
                </c:pt>
                <c:pt idx="309">
                  <c:v>34</c:v>
                </c:pt>
                <c:pt idx="310">
                  <c:v>30</c:v>
                </c:pt>
                <c:pt idx="311">
                  <c:v>31</c:v>
                </c:pt>
                <c:pt idx="312">
                  <c:v>33</c:v>
                </c:pt>
                <c:pt idx="313">
                  <c:v>36</c:v>
                </c:pt>
                <c:pt idx="314">
                  <c:v>36</c:v>
                </c:pt>
                <c:pt idx="315">
                  <c:v>46</c:v>
                </c:pt>
                <c:pt idx="316">
                  <c:v>41</c:v>
                </c:pt>
                <c:pt idx="317">
                  <c:v>43</c:v>
                </c:pt>
                <c:pt idx="318">
                  <c:v>45</c:v>
                </c:pt>
                <c:pt idx="319">
                  <c:v>48</c:v>
                </c:pt>
                <c:pt idx="320">
                  <c:v>54</c:v>
                </c:pt>
                <c:pt idx="321">
                  <c:v>54</c:v>
                </c:pt>
                <c:pt idx="322">
                  <c:v>53</c:v>
                </c:pt>
                <c:pt idx="323">
                  <c:v>50</c:v>
                </c:pt>
                <c:pt idx="324">
                  <c:v>54</c:v>
                </c:pt>
                <c:pt idx="325">
                  <c:v>53</c:v>
                </c:pt>
                <c:pt idx="326">
                  <c:v>59</c:v>
                </c:pt>
                <c:pt idx="327">
                  <c:v>53</c:v>
                </c:pt>
                <c:pt idx="328">
                  <c:v>53</c:v>
                </c:pt>
                <c:pt idx="329">
                  <c:v>59</c:v>
                </c:pt>
                <c:pt idx="330">
                  <c:v>52</c:v>
                </c:pt>
                <c:pt idx="331">
                  <c:v>59</c:v>
                </c:pt>
                <c:pt idx="332">
                  <c:v>67</c:v>
                </c:pt>
                <c:pt idx="333">
                  <c:v>65</c:v>
                </c:pt>
                <c:pt idx="334">
                  <c:v>66</c:v>
                </c:pt>
                <c:pt idx="335">
                  <c:v>60</c:v>
                </c:pt>
                <c:pt idx="336">
                  <c:v>55</c:v>
                </c:pt>
                <c:pt idx="337">
                  <c:v>62</c:v>
                </c:pt>
                <c:pt idx="338">
                  <c:v>72</c:v>
                </c:pt>
                <c:pt idx="339">
                  <c:v>76</c:v>
                </c:pt>
                <c:pt idx="340">
                  <c:v>79</c:v>
                </c:pt>
                <c:pt idx="341">
                  <c:v>77</c:v>
                </c:pt>
                <c:pt idx="342">
                  <c:v>76</c:v>
                </c:pt>
                <c:pt idx="343">
                  <c:v>72</c:v>
                </c:pt>
                <c:pt idx="344">
                  <c:v>68</c:v>
                </c:pt>
                <c:pt idx="345">
                  <c:v>80</c:v>
                </c:pt>
                <c:pt idx="346">
                  <c:v>76</c:v>
                </c:pt>
                <c:pt idx="347">
                  <c:v>81</c:v>
                </c:pt>
                <c:pt idx="348">
                  <c:v>88</c:v>
                </c:pt>
                <c:pt idx="349">
                  <c:v>94</c:v>
                </c:pt>
                <c:pt idx="350">
                  <c:v>110</c:v>
                </c:pt>
                <c:pt idx="351">
                  <c:v>99</c:v>
                </c:pt>
                <c:pt idx="352">
                  <c:v>104</c:v>
                </c:pt>
                <c:pt idx="353">
                  <c:v>112</c:v>
                </c:pt>
                <c:pt idx="354">
                  <c:v>112</c:v>
                </c:pt>
                <c:pt idx="355">
                  <c:v>123</c:v>
                </c:pt>
                <c:pt idx="356">
                  <c:v>114</c:v>
                </c:pt>
                <c:pt idx="35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8-463C-AD36-8FAE178D9F67}"/>
            </c:ext>
          </c:extLst>
        </c:ser>
        <c:ser>
          <c:idx val="2"/>
          <c:order val="2"/>
          <c:tx>
            <c:strRef>
              <c:f>[MemberCall_Data_Insight_07132021.xlsx]Hospitalizations!$T$1</c:f>
              <c:strCache>
                <c:ptCount val="1"/>
                <c:pt idx="0">
                  <c:v>KC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[1]Hospitalizations!$T$2:$T$359</c:f>
              <c:numCache>
                <c:formatCode>General</c:formatCode>
                <c:ptCount val="358"/>
                <c:pt idx="0">
                  <c:v>189</c:v>
                </c:pt>
                <c:pt idx="1">
                  <c:v>214</c:v>
                </c:pt>
                <c:pt idx="2">
                  <c:v>189</c:v>
                </c:pt>
                <c:pt idx="3">
                  <c:v>189</c:v>
                </c:pt>
                <c:pt idx="4">
                  <c:v>206</c:v>
                </c:pt>
                <c:pt idx="5">
                  <c:v>215</c:v>
                </c:pt>
                <c:pt idx="6">
                  <c:v>235</c:v>
                </c:pt>
                <c:pt idx="7">
                  <c:v>242</c:v>
                </c:pt>
                <c:pt idx="8">
                  <c:v>252</c:v>
                </c:pt>
                <c:pt idx="9">
                  <c:v>218</c:v>
                </c:pt>
                <c:pt idx="10">
                  <c:v>213</c:v>
                </c:pt>
                <c:pt idx="11">
                  <c:v>215</c:v>
                </c:pt>
                <c:pt idx="12">
                  <c:v>240</c:v>
                </c:pt>
                <c:pt idx="13">
                  <c:v>207</c:v>
                </c:pt>
                <c:pt idx="14">
                  <c:v>193</c:v>
                </c:pt>
                <c:pt idx="15">
                  <c:v>216</c:v>
                </c:pt>
                <c:pt idx="16">
                  <c:v>213</c:v>
                </c:pt>
                <c:pt idx="17">
                  <c:v>202</c:v>
                </c:pt>
                <c:pt idx="18">
                  <c:v>214</c:v>
                </c:pt>
                <c:pt idx="19">
                  <c:v>224</c:v>
                </c:pt>
                <c:pt idx="20">
                  <c:v>235</c:v>
                </c:pt>
                <c:pt idx="21">
                  <c:v>221</c:v>
                </c:pt>
                <c:pt idx="22">
                  <c:v>225</c:v>
                </c:pt>
                <c:pt idx="23">
                  <c:v>198</c:v>
                </c:pt>
                <c:pt idx="24">
                  <c:v>204</c:v>
                </c:pt>
                <c:pt idx="25">
                  <c:v>221</c:v>
                </c:pt>
                <c:pt idx="26">
                  <c:v>227</c:v>
                </c:pt>
                <c:pt idx="27">
                  <c:v>216</c:v>
                </c:pt>
                <c:pt idx="28">
                  <c:v>219</c:v>
                </c:pt>
                <c:pt idx="29">
                  <c:v>208</c:v>
                </c:pt>
                <c:pt idx="30">
                  <c:v>207</c:v>
                </c:pt>
                <c:pt idx="31">
                  <c:v>217</c:v>
                </c:pt>
                <c:pt idx="32">
                  <c:v>216</c:v>
                </c:pt>
                <c:pt idx="33">
                  <c:v>217</c:v>
                </c:pt>
                <c:pt idx="34">
                  <c:v>233</c:v>
                </c:pt>
                <c:pt idx="35">
                  <c:v>222</c:v>
                </c:pt>
                <c:pt idx="36">
                  <c:v>208</c:v>
                </c:pt>
                <c:pt idx="37">
                  <c:v>205</c:v>
                </c:pt>
                <c:pt idx="38">
                  <c:v>197</c:v>
                </c:pt>
                <c:pt idx="39">
                  <c:v>202</c:v>
                </c:pt>
                <c:pt idx="40">
                  <c:v>235</c:v>
                </c:pt>
                <c:pt idx="41">
                  <c:v>201</c:v>
                </c:pt>
                <c:pt idx="42">
                  <c:v>206</c:v>
                </c:pt>
                <c:pt idx="43">
                  <c:v>202</c:v>
                </c:pt>
                <c:pt idx="44">
                  <c:v>211</c:v>
                </c:pt>
                <c:pt idx="45">
                  <c:v>205</c:v>
                </c:pt>
                <c:pt idx="46">
                  <c:v>196</c:v>
                </c:pt>
                <c:pt idx="47">
                  <c:v>213</c:v>
                </c:pt>
                <c:pt idx="48">
                  <c:v>201</c:v>
                </c:pt>
                <c:pt idx="49">
                  <c:v>208</c:v>
                </c:pt>
                <c:pt idx="50">
                  <c:v>237</c:v>
                </c:pt>
                <c:pt idx="51">
                  <c:v>209</c:v>
                </c:pt>
                <c:pt idx="52">
                  <c:v>230</c:v>
                </c:pt>
                <c:pt idx="53">
                  <c:v>231</c:v>
                </c:pt>
                <c:pt idx="54">
                  <c:v>237</c:v>
                </c:pt>
                <c:pt idx="55">
                  <c:v>256</c:v>
                </c:pt>
                <c:pt idx="56">
                  <c:v>241</c:v>
                </c:pt>
                <c:pt idx="57">
                  <c:v>244</c:v>
                </c:pt>
                <c:pt idx="58">
                  <c:v>249</c:v>
                </c:pt>
                <c:pt idx="59">
                  <c:v>237</c:v>
                </c:pt>
                <c:pt idx="60">
                  <c:v>230</c:v>
                </c:pt>
                <c:pt idx="61">
                  <c:v>249</c:v>
                </c:pt>
                <c:pt idx="62">
                  <c:v>249</c:v>
                </c:pt>
                <c:pt idx="63">
                  <c:v>258</c:v>
                </c:pt>
                <c:pt idx="64">
                  <c:v>248</c:v>
                </c:pt>
                <c:pt idx="65">
                  <c:v>227</c:v>
                </c:pt>
                <c:pt idx="66">
                  <c:v>236</c:v>
                </c:pt>
                <c:pt idx="67">
                  <c:v>261</c:v>
                </c:pt>
                <c:pt idx="68">
                  <c:v>260</c:v>
                </c:pt>
                <c:pt idx="69">
                  <c:v>266</c:v>
                </c:pt>
                <c:pt idx="70">
                  <c:v>272</c:v>
                </c:pt>
                <c:pt idx="71">
                  <c:v>257</c:v>
                </c:pt>
                <c:pt idx="72">
                  <c:v>234</c:v>
                </c:pt>
                <c:pt idx="73">
                  <c:v>259</c:v>
                </c:pt>
                <c:pt idx="74">
                  <c:v>266</c:v>
                </c:pt>
                <c:pt idx="75">
                  <c:v>278</c:v>
                </c:pt>
                <c:pt idx="76">
                  <c:v>265</c:v>
                </c:pt>
                <c:pt idx="77">
                  <c:v>259</c:v>
                </c:pt>
                <c:pt idx="78">
                  <c:v>275</c:v>
                </c:pt>
                <c:pt idx="79">
                  <c:v>269</c:v>
                </c:pt>
                <c:pt idx="80">
                  <c:v>261</c:v>
                </c:pt>
                <c:pt idx="81">
                  <c:v>289</c:v>
                </c:pt>
                <c:pt idx="82">
                  <c:v>290</c:v>
                </c:pt>
                <c:pt idx="83">
                  <c:v>316</c:v>
                </c:pt>
                <c:pt idx="84">
                  <c:v>310</c:v>
                </c:pt>
                <c:pt idx="85">
                  <c:v>313</c:v>
                </c:pt>
                <c:pt idx="86">
                  <c:v>314</c:v>
                </c:pt>
                <c:pt idx="87">
                  <c:v>320</c:v>
                </c:pt>
                <c:pt idx="88">
                  <c:v>331</c:v>
                </c:pt>
                <c:pt idx="89">
                  <c:v>329</c:v>
                </c:pt>
                <c:pt idx="90">
                  <c:v>347</c:v>
                </c:pt>
                <c:pt idx="91">
                  <c:v>331</c:v>
                </c:pt>
                <c:pt idx="92">
                  <c:v>302</c:v>
                </c:pt>
                <c:pt idx="93">
                  <c:v>320</c:v>
                </c:pt>
                <c:pt idx="94">
                  <c:v>301</c:v>
                </c:pt>
                <c:pt idx="95">
                  <c:v>298</c:v>
                </c:pt>
                <c:pt idx="96">
                  <c:v>330</c:v>
                </c:pt>
                <c:pt idx="97">
                  <c:v>344</c:v>
                </c:pt>
                <c:pt idx="98">
                  <c:v>312</c:v>
                </c:pt>
                <c:pt idx="99">
                  <c:v>328</c:v>
                </c:pt>
                <c:pt idx="100">
                  <c:v>326</c:v>
                </c:pt>
                <c:pt idx="101">
                  <c:v>349</c:v>
                </c:pt>
                <c:pt idx="102">
                  <c:v>364</c:v>
                </c:pt>
                <c:pt idx="103">
                  <c:v>369</c:v>
                </c:pt>
                <c:pt idx="104">
                  <c:v>347</c:v>
                </c:pt>
                <c:pt idx="105">
                  <c:v>372</c:v>
                </c:pt>
                <c:pt idx="106">
                  <c:v>374</c:v>
                </c:pt>
                <c:pt idx="107">
                  <c:v>371</c:v>
                </c:pt>
                <c:pt idx="108">
                  <c:v>357</c:v>
                </c:pt>
                <c:pt idx="109">
                  <c:v>405</c:v>
                </c:pt>
                <c:pt idx="110">
                  <c:v>438</c:v>
                </c:pt>
                <c:pt idx="111">
                  <c:v>452</c:v>
                </c:pt>
                <c:pt idx="112">
                  <c:v>459</c:v>
                </c:pt>
                <c:pt idx="113">
                  <c:v>484</c:v>
                </c:pt>
                <c:pt idx="114">
                  <c:v>486</c:v>
                </c:pt>
                <c:pt idx="115">
                  <c:v>513</c:v>
                </c:pt>
                <c:pt idx="116">
                  <c:v>524</c:v>
                </c:pt>
                <c:pt idx="117">
                  <c:v>530</c:v>
                </c:pt>
                <c:pt idx="118">
                  <c:v>533</c:v>
                </c:pt>
                <c:pt idx="119">
                  <c:v>535</c:v>
                </c:pt>
                <c:pt idx="120">
                  <c:v>565</c:v>
                </c:pt>
                <c:pt idx="121">
                  <c:v>570</c:v>
                </c:pt>
                <c:pt idx="122">
                  <c:v>544</c:v>
                </c:pt>
                <c:pt idx="123">
                  <c:v>578</c:v>
                </c:pt>
                <c:pt idx="124">
                  <c:v>626</c:v>
                </c:pt>
                <c:pt idx="125">
                  <c:v>635</c:v>
                </c:pt>
                <c:pt idx="126">
                  <c:v>633</c:v>
                </c:pt>
                <c:pt idx="127">
                  <c:v>644</c:v>
                </c:pt>
                <c:pt idx="128">
                  <c:v>597</c:v>
                </c:pt>
                <c:pt idx="129">
                  <c:v>610</c:v>
                </c:pt>
                <c:pt idx="130">
                  <c:v>613</c:v>
                </c:pt>
                <c:pt idx="131">
                  <c:v>602</c:v>
                </c:pt>
                <c:pt idx="132">
                  <c:v>605</c:v>
                </c:pt>
                <c:pt idx="133">
                  <c:v>568</c:v>
                </c:pt>
                <c:pt idx="134">
                  <c:v>556</c:v>
                </c:pt>
                <c:pt idx="135">
                  <c:v>560</c:v>
                </c:pt>
                <c:pt idx="136">
                  <c:v>575</c:v>
                </c:pt>
                <c:pt idx="137">
                  <c:v>592</c:v>
                </c:pt>
                <c:pt idx="138">
                  <c:v>634</c:v>
                </c:pt>
                <c:pt idx="139">
                  <c:v>617</c:v>
                </c:pt>
                <c:pt idx="140">
                  <c:v>638</c:v>
                </c:pt>
                <c:pt idx="141">
                  <c:v>610</c:v>
                </c:pt>
                <c:pt idx="142">
                  <c:v>642</c:v>
                </c:pt>
                <c:pt idx="143">
                  <c:v>615</c:v>
                </c:pt>
                <c:pt idx="144">
                  <c:v>627</c:v>
                </c:pt>
                <c:pt idx="145">
                  <c:v>618</c:v>
                </c:pt>
                <c:pt idx="146">
                  <c:v>642</c:v>
                </c:pt>
                <c:pt idx="147">
                  <c:v>636</c:v>
                </c:pt>
                <c:pt idx="148">
                  <c:v>633</c:v>
                </c:pt>
                <c:pt idx="149">
                  <c:v>644</c:v>
                </c:pt>
                <c:pt idx="150">
                  <c:v>621</c:v>
                </c:pt>
                <c:pt idx="151">
                  <c:v>615</c:v>
                </c:pt>
                <c:pt idx="152">
                  <c:v>612</c:v>
                </c:pt>
                <c:pt idx="153">
                  <c:v>622</c:v>
                </c:pt>
                <c:pt idx="154">
                  <c:v>621</c:v>
                </c:pt>
                <c:pt idx="155">
                  <c:v>633</c:v>
                </c:pt>
                <c:pt idx="156">
                  <c:v>638</c:v>
                </c:pt>
                <c:pt idx="157">
                  <c:v>629</c:v>
                </c:pt>
                <c:pt idx="158">
                  <c:v>631</c:v>
                </c:pt>
                <c:pt idx="159">
                  <c:v>636</c:v>
                </c:pt>
                <c:pt idx="160">
                  <c:v>622</c:v>
                </c:pt>
                <c:pt idx="161">
                  <c:v>579</c:v>
                </c:pt>
                <c:pt idx="162">
                  <c:v>580</c:v>
                </c:pt>
                <c:pt idx="163">
                  <c:v>575</c:v>
                </c:pt>
                <c:pt idx="164">
                  <c:v>588</c:v>
                </c:pt>
                <c:pt idx="165">
                  <c:v>623</c:v>
                </c:pt>
                <c:pt idx="166">
                  <c:v>625</c:v>
                </c:pt>
                <c:pt idx="167">
                  <c:v>616</c:v>
                </c:pt>
                <c:pt idx="168">
                  <c:v>612</c:v>
                </c:pt>
                <c:pt idx="169">
                  <c:v>614</c:v>
                </c:pt>
                <c:pt idx="170">
                  <c:v>618</c:v>
                </c:pt>
                <c:pt idx="171">
                  <c:v>614</c:v>
                </c:pt>
                <c:pt idx="172">
                  <c:v>634</c:v>
                </c:pt>
                <c:pt idx="173">
                  <c:v>636</c:v>
                </c:pt>
                <c:pt idx="174">
                  <c:v>639</c:v>
                </c:pt>
                <c:pt idx="175">
                  <c:v>603</c:v>
                </c:pt>
                <c:pt idx="176">
                  <c:v>601</c:v>
                </c:pt>
                <c:pt idx="177">
                  <c:v>594</c:v>
                </c:pt>
                <c:pt idx="178">
                  <c:v>561</c:v>
                </c:pt>
                <c:pt idx="179">
                  <c:v>586</c:v>
                </c:pt>
                <c:pt idx="180">
                  <c:v>599</c:v>
                </c:pt>
                <c:pt idx="181">
                  <c:v>583</c:v>
                </c:pt>
                <c:pt idx="182">
                  <c:v>531</c:v>
                </c:pt>
                <c:pt idx="183">
                  <c:v>547</c:v>
                </c:pt>
                <c:pt idx="184">
                  <c:v>520</c:v>
                </c:pt>
                <c:pt idx="185">
                  <c:v>522</c:v>
                </c:pt>
                <c:pt idx="186">
                  <c:v>508</c:v>
                </c:pt>
                <c:pt idx="187">
                  <c:v>520</c:v>
                </c:pt>
                <c:pt idx="188">
                  <c:v>503</c:v>
                </c:pt>
                <c:pt idx="189">
                  <c:v>488</c:v>
                </c:pt>
                <c:pt idx="190">
                  <c:v>478</c:v>
                </c:pt>
                <c:pt idx="191">
                  <c:v>422</c:v>
                </c:pt>
                <c:pt idx="192">
                  <c:v>400</c:v>
                </c:pt>
                <c:pt idx="193">
                  <c:v>401</c:v>
                </c:pt>
                <c:pt idx="194">
                  <c:v>417</c:v>
                </c:pt>
                <c:pt idx="195">
                  <c:v>428</c:v>
                </c:pt>
                <c:pt idx="196">
                  <c:v>398</c:v>
                </c:pt>
                <c:pt idx="197">
                  <c:v>387</c:v>
                </c:pt>
                <c:pt idx="198">
                  <c:v>382</c:v>
                </c:pt>
                <c:pt idx="199">
                  <c:v>368</c:v>
                </c:pt>
                <c:pt idx="200">
                  <c:v>369</c:v>
                </c:pt>
                <c:pt idx="201">
                  <c:v>367</c:v>
                </c:pt>
                <c:pt idx="202">
                  <c:v>364</c:v>
                </c:pt>
                <c:pt idx="203">
                  <c:v>344</c:v>
                </c:pt>
                <c:pt idx="204">
                  <c:v>334</c:v>
                </c:pt>
                <c:pt idx="205">
                  <c:v>313</c:v>
                </c:pt>
                <c:pt idx="206">
                  <c:v>318</c:v>
                </c:pt>
                <c:pt idx="207">
                  <c:v>316</c:v>
                </c:pt>
                <c:pt idx="208">
                  <c:v>316</c:v>
                </c:pt>
                <c:pt idx="209">
                  <c:v>336</c:v>
                </c:pt>
                <c:pt idx="210">
                  <c:v>314</c:v>
                </c:pt>
                <c:pt idx="211">
                  <c:v>306</c:v>
                </c:pt>
                <c:pt idx="212">
                  <c:v>283</c:v>
                </c:pt>
                <c:pt idx="213">
                  <c:v>280</c:v>
                </c:pt>
                <c:pt idx="214">
                  <c:v>294</c:v>
                </c:pt>
                <c:pt idx="215">
                  <c:v>261</c:v>
                </c:pt>
                <c:pt idx="216">
                  <c:v>263</c:v>
                </c:pt>
                <c:pt idx="217">
                  <c:v>240</c:v>
                </c:pt>
                <c:pt idx="218">
                  <c:v>229</c:v>
                </c:pt>
                <c:pt idx="219">
                  <c:v>228</c:v>
                </c:pt>
                <c:pt idx="220">
                  <c:v>240</c:v>
                </c:pt>
                <c:pt idx="221">
                  <c:v>262</c:v>
                </c:pt>
                <c:pt idx="222">
                  <c:v>234</c:v>
                </c:pt>
                <c:pt idx="223">
                  <c:v>242</c:v>
                </c:pt>
                <c:pt idx="224">
                  <c:v>242</c:v>
                </c:pt>
                <c:pt idx="225">
                  <c:v>205</c:v>
                </c:pt>
                <c:pt idx="226">
                  <c:v>191</c:v>
                </c:pt>
                <c:pt idx="227">
                  <c:v>195</c:v>
                </c:pt>
                <c:pt idx="228">
                  <c:v>207</c:v>
                </c:pt>
                <c:pt idx="229">
                  <c:v>201</c:v>
                </c:pt>
                <c:pt idx="230">
                  <c:v>198</c:v>
                </c:pt>
                <c:pt idx="231">
                  <c:v>186</c:v>
                </c:pt>
                <c:pt idx="232">
                  <c:v>188</c:v>
                </c:pt>
                <c:pt idx="233">
                  <c:v>178</c:v>
                </c:pt>
                <c:pt idx="234">
                  <c:v>162</c:v>
                </c:pt>
                <c:pt idx="235">
                  <c:v>164</c:v>
                </c:pt>
                <c:pt idx="236">
                  <c:v>159</c:v>
                </c:pt>
                <c:pt idx="237">
                  <c:v>159</c:v>
                </c:pt>
                <c:pt idx="238">
                  <c:v>171</c:v>
                </c:pt>
                <c:pt idx="239">
                  <c:v>158</c:v>
                </c:pt>
                <c:pt idx="240">
                  <c:v>161</c:v>
                </c:pt>
                <c:pt idx="241">
                  <c:v>157</c:v>
                </c:pt>
                <c:pt idx="242">
                  <c:v>152</c:v>
                </c:pt>
                <c:pt idx="243">
                  <c:v>155</c:v>
                </c:pt>
                <c:pt idx="244">
                  <c:v>158</c:v>
                </c:pt>
                <c:pt idx="245">
                  <c:v>152</c:v>
                </c:pt>
                <c:pt idx="246">
                  <c:v>161</c:v>
                </c:pt>
                <c:pt idx="247">
                  <c:v>137</c:v>
                </c:pt>
                <c:pt idx="248">
                  <c:v>140</c:v>
                </c:pt>
                <c:pt idx="249">
                  <c:v>144</c:v>
                </c:pt>
                <c:pt idx="250">
                  <c:v>160</c:v>
                </c:pt>
                <c:pt idx="251">
                  <c:v>146</c:v>
                </c:pt>
                <c:pt idx="252">
                  <c:v>128</c:v>
                </c:pt>
                <c:pt idx="253">
                  <c:v>126</c:v>
                </c:pt>
                <c:pt idx="254">
                  <c:v>123</c:v>
                </c:pt>
                <c:pt idx="255">
                  <c:v>119</c:v>
                </c:pt>
                <c:pt idx="256">
                  <c:v>111</c:v>
                </c:pt>
                <c:pt idx="257">
                  <c:v>115</c:v>
                </c:pt>
                <c:pt idx="258">
                  <c:v>114</c:v>
                </c:pt>
                <c:pt idx="259">
                  <c:v>126</c:v>
                </c:pt>
                <c:pt idx="260">
                  <c:v>132</c:v>
                </c:pt>
                <c:pt idx="261">
                  <c:v>119</c:v>
                </c:pt>
                <c:pt idx="262">
                  <c:v>110</c:v>
                </c:pt>
                <c:pt idx="263">
                  <c:v>109</c:v>
                </c:pt>
                <c:pt idx="264">
                  <c:v>148</c:v>
                </c:pt>
                <c:pt idx="265">
                  <c:v>140</c:v>
                </c:pt>
                <c:pt idx="266">
                  <c:v>134</c:v>
                </c:pt>
                <c:pt idx="267">
                  <c:v>130</c:v>
                </c:pt>
                <c:pt idx="268">
                  <c:v>130</c:v>
                </c:pt>
                <c:pt idx="269">
                  <c:v>130</c:v>
                </c:pt>
                <c:pt idx="270">
                  <c:v>135</c:v>
                </c:pt>
                <c:pt idx="271">
                  <c:v>144</c:v>
                </c:pt>
                <c:pt idx="272">
                  <c:v>144</c:v>
                </c:pt>
                <c:pt idx="273">
                  <c:v>142</c:v>
                </c:pt>
                <c:pt idx="274">
                  <c:v>153</c:v>
                </c:pt>
                <c:pt idx="275">
                  <c:v>126</c:v>
                </c:pt>
                <c:pt idx="276">
                  <c:v>141</c:v>
                </c:pt>
                <c:pt idx="277">
                  <c:v>144</c:v>
                </c:pt>
                <c:pt idx="278">
                  <c:v>151</c:v>
                </c:pt>
                <c:pt idx="279">
                  <c:v>147</c:v>
                </c:pt>
                <c:pt idx="280">
                  <c:v>139</c:v>
                </c:pt>
                <c:pt idx="281">
                  <c:v>148</c:v>
                </c:pt>
                <c:pt idx="282">
                  <c:v>144</c:v>
                </c:pt>
                <c:pt idx="283">
                  <c:v>138</c:v>
                </c:pt>
                <c:pt idx="284">
                  <c:v>145</c:v>
                </c:pt>
                <c:pt idx="285">
                  <c:v>172</c:v>
                </c:pt>
                <c:pt idx="286">
                  <c:v>161</c:v>
                </c:pt>
                <c:pt idx="287">
                  <c:v>173</c:v>
                </c:pt>
                <c:pt idx="288">
                  <c:v>173</c:v>
                </c:pt>
                <c:pt idx="289">
                  <c:v>179</c:v>
                </c:pt>
                <c:pt idx="290">
                  <c:v>167</c:v>
                </c:pt>
                <c:pt idx="291">
                  <c:v>187</c:v>
                </c:pt>
                <c:pt idx="292">
                  <c:v>185</c:v>
                </c:pt>
                <c:pt idx="293">
                  <c:v>180</c:v>
                </c:pt>
                <c:pt idx="294">
                  <c:v>180</c:v>
                </c:pt>
                <c:pt idx="295">
                  <c:v>176</c:v>
                </c:pt>
                <c:pt idx="296">
                  <c:v>168</c:v>
                </c:pt>
                <c:pt idx="297">
                  <c:v>161</c:v>
                </c:pt>
                <c:pt idx="298">
                  <c:v>167</c:v>
                </c:pt>
                <c:pt idx="299">
                  <c:v>190</c:v>
                </c:pt>
                <c:pt idx="300">
                  <c:v>178</c:v>
                </c:pt>
                <c:pt idx="301">
                  <c:v>168</c:v>
                </c:pt>
                <c:pt idx="302">
                  <c:v>154</c:v>
                </c:pt>
                <c:pt idx="303">
                  <c:v>154</c:v>
                </c:pt>
                <c:pt idx="304">
                  <c:v>145</c:v>
                </c:pt>
                <c:pt idx="305">
                  <c:v>153</c:v>
                </c:pt>
                <c:pt idx="306">
                  <c:v>168</c:v>
                </c:pt>
                <c:pt idx="307">
                  <c:v>166</c:v>
                </c:pt>
                <c:pt idx="308">
                  <c:v>152</c:v>
                </c:pt>
                <c:pt idx="309">
                  <c:v>148</c:v>
                </c:pt>
                <c:pt idx="310">
                  <c:v>148</c:v>
                </c:pt>
                <c:pt idx="311">
                  <c:v>137</c:v>
                </c:pt>
                <c:pt idx="312">
                  <c:v>146</c:v>
                </c:pt>
                <c:pt idx="313">
                  <c:v>139</c:v>
                </c:pt>
                <c:pt idx="314">
                  <c:v>143</c:v>
                </c:pt>
                <c:pt idx="315">
                  <c:v>138</c:v>
                </c:pt>
                <c:pt idx="316">
                  <c:v>132</c:v>
                </c:pt>
                <c:pt idx="317">
                  <c:v>142</c:v>
                </c:pt>
                <c:pt idx="318">
                  <c:v>140</c:v>
                </c:pt>
                <c:pt idx="319">
                  <c:v>123</c:v>
                </c:pt>
                <c:pt idx="320">
                  <c:v>131</c:v>
                </c:pt>
                <c:pt idx="321">
                  <c:v>137</c:v>
                </c:pt>
                <c:pt idx="322">
                  <c:v>125</c:v>
                </c:pt>
                <c:pt idx="323">
                  <c:v>138</c:v>
                </c:pt>
                <c:pt idx="324">
                  <c:v>120</c:v>
                </c:pt>
                <c:pt idx="325">
                  <c:v>120</c:v>
                </c:pt>
                <c:pt idx="326">
                  <c:v>123</c:v>
                </c:pt>
                <c:pt idx="327">
                  <c:v>130</c:v>
                </c:pt>
                <c:pt idx="328">
                  <c:v>147</c:v>
                </c:pt>
                <c:pt idx="329">
                  <c:v>133</c:v>
                </c:pt>
                <c:pt idx="330">
                  <c:v>139</c:v>
                </c:pt>
                <c:pt idx="331">
                  <c:v>143</c:v>
                </c:pt>
                <c:pt idx="332">
                  <c:v>139</c:v>
                </c:pt>
                <c:pt idx="333">
                  <c:v>156</c:v>
                </c:pt>
                <c:pt idx="334">
                  <c:v>142</c:v>
                </c:pt>
                <c:pt idx="335">
                  <c:v>150</c:v>
                </c:pt>
                <c:pt idx="336">
                  <c:v>144</c:v>
                </c:pt>
                <c:pt idx="337">
                  <c:v>147</c:v>
                </c:pt>
                <c:pt idx="338">
                  <c:v>165</c:v>
                </c:pt>
                <c:pt idx="339">
                  <c:v>152</c:v>
                </c:pt>
                <c:pt idx="340">
                  <c:v>143</c:v>
                </c:pt>
                <c:pt idx="341">
                  <c:v>157</c:v>
                </c:pt>
                <c:pt idx="342">
                  <c:v>161</c:v>
                </c:pt>
                <c:pt idx="343">
                  <c:v>150</c:v>
                </c:pt>
                <c:pt idx="344">
                  <c:v>158</c:v>
                </c:pt>
                <c:pt idx="345">
                  <c:v>159</c:v>
                </c:pt>
                <c:pt idx="346">
                  <c:v>157</c:v>
                </c:pt>
                <c:pt idx="347">
                  <c:v>166</c:v>
                </c:pt>
                <c:pt idx="348">
                  <c:v>166</c:v>
                </c:pt>
                <c:pt idx="349">
                  <c:v>175</c:v>
                </c:pt>
                <c:pt idx="350">
                  <c:v>169</c:v>
                </c:pt>
                <c:pt idx="351">
                  <c:v>173</c:v>
                </c:pt>
                <c:pt idx="352">
                  <c:v>192</c:v>
                </c:pt>
                <c:pt idx="353">
                  <c:v>188</c:v>
                </c:pt>
                <c:pt idx="354">
                  <c:v>179</c:v>
                </c:pt>
                <c:pt idx="355">
                  <c:v>203</c:v>
                </c:pt>
                <c:pt idx="356">
                  <c:v>192</c:v>
                </c:pt>
                <c:pt idx="357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8-463C-AD36-8FAE178D9F67}"/>
            </c:ext>
          </c:extLst>
        </c:ser>
        <c:ser>
          <c:idx val="3"/>
          <c:order val="3"/>
          <c:tx>
            <c:strRef>
              <c:f>[MemberCall_Data_Insight_07132021.xlsx]Hospitalizations!$U$1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[1]Hospitalizations!$U$2:$U$359</c:f>
              <c:numCache>
                <c:formatCode>General</c:formatCode>
                <c:ptCount val="358"/>
                <c:pt idx="0">
                  <c:v>11</c:v>
                </c:pt>
                <c:pt idx="1">
                  <c:v>13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14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13</c:v>
                </c:pt>
                <c:pt idx="23">
                  <c:v>15</c:v>
                </c:pt>
                <c:pt idx="24">
                  <c:v>11</c:v>
                </c:pt>
                <c:pt idx="25">
                  <c:v>11</c:v>
                </c:pt>
                <c:pt idx="26">
                  <c:v>15</c:v>
                </c:pt>
                <c:pt idx="27">
                  <c:v>14</c:v>
                </c:pt>
                <c:pt idx="28">
                  <c:v>8</c:v>
                </c:pt>
                <c:pt idx="29">
                  <c:v>12</c:v>
                </c:pt>
                <c:pt idx="30">
                  <c:v>13</c:v>
                </c:pt>
                <c:pt idx="31">
                  <c:v>12</c:v>
                </c:pt>
                <c:pt idx="32">
                  <c:v>13</c:v>
                </c:pt>
                <c:pt idx="33">
                  <c:v>11</c:v>
                </c:pt>
                <c:pt idx="34">
                  <c:v>17</c:v>
                </c:pt>
                <c:pt idx="35">
                  <c:v>21</c:v>
                </c:pt>
                <c:pt idx="36">
                  <c:v>15</c:v>
                </c:pt>
                <c:pt idx="37">
                  <c:v>14</c:v>
                </c:pt>
                <c:pt idx="38">
                  <c:v>14</c:v>
                </c:pt>
                <c:pt idx="39">
                  <c:v>16</c:v>
                </c:pt>
                <c:pt idx="40">
                  <c:v>21</c:v>
                </c:pt>
                <c:pt idx="41">
                  <c:v>22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24</c:v>
                </c:pt>
                <c:pt idx="46">
                  <c:v>23</c:v>
                </c:pt>
                <c:pt idx="47">
                  <c:v>24</c:v>
                </c:pt>
                <c:pt idx="48">
                  <c:v>22</c:v>
                </c:pt>
                <c:pt idx="49">
                  <c:v>25</c:v>
                </c:pt>
                <c:pt idx="50">
                  <c:v>23</c:v>
                </c:pt>
                <c:pt idx="51">
                  <c:v>25</c:v>
                </c:pt>
                <c:pt idx="52">
                  <c:v>25</c:v>
                </c:pt>
                <c:pt idx="53">
                  <c:v>28</c:v>
                </c:pt>
                <c:pt idx="54">
                  <c:v>30</c:v>
                </c:pt>
                <c:pt idx="55">
                  <c:v>31</c:v>
                </c:pt>
                <c:pt idx="56">
                  <c:v>23</c:v>
                </c:pt>
                <c:pt idx="57">
                  <c:v>21</c:v>
                </c:pt>
                <c:pt idx="58">
                  <c:v>27</c:v>
                </c:pt>
                <c:pt idx="59">
                  <c:v>29</c:v>
                </c:pt>
                <c:pt idx="60">
                  <c:v>28</c:v>
                </c:pt>
                <c:pt idx="61">
                  <c:v>24</c:v>
                </c:pt>
                <c:pt idx="62">
                  <c:v>25</c:v>
                </c:pt>
                <c:pt idx="63">
                  <c:v>27</c:v>
                </c:pt>
                <c:pt idx="64">
                  <c:v>27</c:v>
                </c:pt>
                <c:pt idx="65">
                  <c:v>25</c:v>
                </c:pt>
                <c:pt idx="66">
                  <c:v>24</c:v>
                </c:pt>
                <c:pt idx="67">
                  <c:v>25</c:v>
                </c:pt>
                <c:pt idx="68">
                  <c:v>24</c:v>
                </c:pt>
                <c:pt idx="69">
                  <c:v>23</c:v>
                </c:pt>
                <c:pt idx="70">
                  <c:v>21</c:v>
                </c:pt>
                <c:pt idx="71">
                  <c:v>21</c:v>
                </c:pt>
                <c:pt idx="72">
                  <c:v>20</c:v>
                </c:pt>
                <c:pt idx="73">
                  <c:v>19</c:v>
                </c:pt>
                <c:pt idx="74">
                  <c:v>20</c:v>
                </c:pt>
                <c:pt idx="75">
                  <c:v>22</c:v>
                </c:pt>
                <c:pt idx="76">
                  <c:v>22</c:v>
                </c:pt>
                <c:pt idx="77">
                  <c:v>16</c:v>
                </c:pt>
                <c:pt idx="78">
                  <c:v>12</c:v>
                </c:pt>
                <c:pt idx="79">
                  <c:v>13</c:v>
                </c:pt>
                <c:pt idx="80">
                  <c:v>15</c:v>
                </c:pt>
                <c:pt idx="81">
                  <c:v>16</c:v>
                </c:pt>
                <c:pt idx="82">
                  <c:v>14</c:v>
                </c:pt>
                <c:pt idx="83">
                  <c:v>21</c:v>
                </c:pt>
                <c:pt idx="84">
                  <c:v>28</c:v>
                </c:pt>
                <c:pt idx="85">
                  <c:v>23</c:v>
                </c:pt>
                <c:pt idx="86">
                  <c:v>23</c:v>
                </c:pt>
                <c:pt idx="87">
                  <c:v>24</c:v>
                </c:pt>
                <c:pt idx="88">
                  <c:v>27</c:v>
                </c:pt>
                <c:pt idx="89">
                  <c:v>31</c:v>
                </c:pt>
                <c:pt idx="90">
                  <c:v>26</c:v>
                </c:pt>
                <c:pt idx="91">
                  <c:v>22</c:v>
                </c:pt>
                <c:pt idx="92">
                  <c:v>25</c:v>
                </c:pt>
                <c:pt idx="93">
                  <c:v>23</c:v>
                </c:pt>
                <c:pt idx="94">
                  <c:v>24</c:v>
                </c:pt>
                <c:pt idx="95">
                  <c:v>31</c:v>
                </c:pt>
                <c:pt idx="96">
                  <c:v>28</c:v>
                </c:pt>
                <c:pt idx="97">
                  <c:v>28</c:v>
                </c:pt>
                <c:pt idx="98">
                  <c:v>26</c:v>
                </c:pt>
                <c:pt idx="99">
                  <c:v>24</c:v>
                </c:pt>
                <c:pt idx="100">
                  <c:v>24</c:v>
                </c:pt>
                <c:pt idx="101">
                  <c:v>22</c:v>
                </c:pt>
                <c:pt idx="102">
                  <c:v>19</c:v>
                </c:pt>
                <c:pt idx="103">
                  <c:v>20</c:v>
                </c:pt>
                <c:pt idx="104">
                  <c:v>16</c:v>
                </c:pt>
                <c:pt idx="105">
                  <c:v>23</c:v>
                </c:pt>
                <c:pt idx="106">
                  <c:v>30</c:v>
                </c:pt>
                <c:pt idx="107">
                  <c:v>33</c:v>
                </c:pt>
                <c:pt idx="108">
                  <c:v>29</c:v>
                </c:pt>
                <c:pt idx="109">
                  <c:v>33</c:v>
                </c:pt>
                <c:pt idx="110">
                  <c:v>42</c:v>
                </c:pt>
                <c:pt idx="111">
                  <c:v>44</c:v>
                </c:pt>
                <c:pt idx="112">
                  <c:v>43</c:v>
                </c:pt>
                <c:pt idx="113">
                  <c:v>43</c:v>
                </c:pt>
                <c:pt idx="114">
                  <c:v>40</c:v>
                </c:pt>
                <c:pt idx="115">
                  <c:v>40</c:v>
                </c:pt>
                <c:pt idx="116">
                  <c:v>45</c:v>
                </c:pt>
                <c:pt idx="117">
                  <c:v>51</c:v>
                </c:pt>
                <c:pt idx="118">
                  <c:v>53</c:v>
                </c:pt>
                <c:pt idx="119">
                  <c:v>59</c:v>
                </c:pt>
                <c:pt idx="120">
                  <c:v>56</c:v>
                </c:pt>
                <c:pt idx="121">
                  <c:v>60</c:v>
                </c:pt>
                <c:pt idx="122">
                  <c:v>65</c:v>
                </c:pt>
                <c:pt idx="123">
                  <c:v>65</c:v>
                </c:pt>
                <c:pt idx="124">
                  <c:v>67</c:v>
                </c:pt>
                <c:pt idx="125">
                  <c:v>79</c:v>
                </c:pt>
                <c:pt idx="126">
                  <c:v>75</c:v>
                </c:pt>
                <c:pt idx="127">
                  <c:v>76</c:v>
                </c:pt>
                <c:pt idx="128">
                  <c:v>78</c:v>
                </c:pt>
                <c:pt idx="129">
                  <c:v>78</c:v>
                </c:pt>
                <c:pt idx="130">
                  <c:v>80</c:v>
                </c:pt>
                <c:pt idx="131">
                  <c:v>80</c:v>
                </c:pt>
                <c:pt idx="132">
                  <c:v>84</c:v>
                </c:pt>
                <c:pt idx="133">
                  <c:v>73</c:v>
                </c:pt>
                <c:pt idx="134">
                  <c:v>72</c:v>
                </c:pt>
                <c:pt idx="135">
                  <c:v>73</c:v>
                </c:pt>
                <c:pt idx="136">
                  <c:v>65</c:v>
                </c:pt>
                <c:pt idx="137">
                  <c:v>65</c:v>
                </c:pt>
                <c:pt idx="138">
                  <c:v>62</c:v>
                </c:pt>
                <c:pt idx="139">
                  <c:v>61</c:v>
                </c:pt>
                <c:pt idx="140">
                  <c:v>61</c:v>
                </c:pt>
                <c:pt idx="141">
                  <c:v>61</c:v>
                </c:pt>
                <c:pt idx="142">
                  <c:v>63</c:v>
                </c:pt>
                <c:pt idx="143">
                  <c:v>61</c:v>
                </c:pt>
                <c:pt idx="144">
                  <c:v>66</c:v>
                </c:pt>
                <c:pt idx="145">
                  <c:v>69</c:v>
                </c:pt>
                <c:pt idx="146">
                  <c:v>72</c:v>
                </c:pt>
                <c:pt idx="147">
                  <c:v>76</c:v>
                </c:pt>
                <c:pt idx="148">
                  <c:v>74</c:v>
                </c:pt>
                <c:pt idx="149">
                  <c:v>70</c:v>
                </c:pt>
                <c:pt idx="150">
                  <c:v>73</c:v>
                </c:pt>
                <c:pt idx="151">
                  <c:v>70</c:v>
                </c:pt>
                <c:pt idx="152">
                  <c:v>62</c:v>
                </c:pt>
                <c:pt idx="153">
                  <c:v>66</c:v>
                </c:pt>
                <c:pt idx="154">
                  <c:v>62</c:v>
                </c:pt>
                <c:pt idx="155">
                  <c:v>61</c:v>
                </c:pt>
                <c:pt idx="156">
                  <c:v>68</c:v>
                </c:pt>
                <c:pt idx="157">
                  <c:v>66</c:v>
                </c:pt>
                <c:pt idx="158">
                  <c:v>68</c:v>
                </c:pt>
                <c:pt idx="159">
                  <c:v>75</c:v>
                </c:pt>
                <c:pt idx="160">
                  <c:v>80</c:v>
                </c:pt>
                <c:pt idx="161">
                  <c:v>66</c:v>
                </c:pt>
                <c:pt idx="162">
                  <c:v>63</c:v>
                </c:pt>
                <c:pt idx="163">
                  <c:v>59</c:v>
                </c:pt>
                <c:pt idx="164">
                  <c:v>53</c:v>
                </c:pt>
                <c:pt idx="165">
                  <c:v>52</c:v>
                </c:pt>
                <c:pt idx="166">
                  <c:v>54</c:v>
                </c:pt>
                <c:pt idx="167">
                  <c:v>53</c:v>
                </c:pt>
                <c:pt idx="168">
                  <c:v>51</c:v>
                </c:pt>
                <c:pt idx="169">
                  <c:v>51</c:v>
                </c:pt>
                <c:pt idx="170">
                  <c:v>47</c:v>
                </c:pt>
                <c:pt idx="171">
                  <c:v>49</c:v>
                </c:pt>
                <c:pt idx="172">
                  <c:v>49</c:v>
                </c:pt>
                <c:pt idx="173">
                  <c:v>48</c:v>
                </c:pt>
                <c:pt idx="174">
                  <c:v>45</c:v>
                </c:pt>
                <c:pt idx="175">
                  <c:v>40</c:v>
                </c:pt>
                <c:pt idx="176">
                  <c:v>31</c:v>
                </c:pt>
                <c:pt idx="177">
                  <c:v>36</c:v>
                </c:pt>
                <c:pt idx="178">
                  <c:v>33</c:v>
                </c:pt>
                <c:pt idx="179">
                  <c:v>36</c:v>
                </c:pt>
                <c:pt idx="180">
                  <c:v>38</c:v>
                </c:pt>
                <c:pt idx="181">
                  <c:v>31</c:v>
                </c:pt>
                <c:pt idx="182">
                  <c:v>35</c:v>
                </c:pt>
                <c:pt idx="183">
                  <c:v>30</c:v>
                </c:pt>
                <c:pt idx="184">
                  <c:v>30</c:v>
                </c:pt>
                <c:pt idx="185">
                  <c:v>29</c:v>
                </c:pt>
                <c:pt idx="186">
                  <c:v>32</c:v>
                </c:pt>
                <c:pt idx="187">
                  <c:v>29</c:v>
                </c:pt>
                <c:pt idx="188">
                  <c:v>24</c:v>
                </c:pt>
                <c:pt idx="189">
                  <c:v>27</c:v>
                </c:pt>
                <c:pt idx="190">
                  <c:v>23</c:v>
                </c:pt>
                <c:pt idx="191">
                  <c:v>24</c:v>
                </c:pt>
                <c:pt idx="192">
                  <c:v>25</c:v>
                </c:pt>
                <c:pt idx="193">
                  <c:v>23</c:v>
                </c:pt>
                <c:pt idx="194">
                  <c:v>20</c:v>
                </c:pt>
                <c:pt idx="195">
                  <c:v>23</c:v>
                </c:pt>
                <c:pt idx="196">
                  <c:v>22</c:v>
                </c:pt>
                <c:pt idx="197">
                  <c:v>20</c:v>
                </c:pt>
                <c:pt idx="198">
                  <c:v>22</c:v>
                </c:pt>
                <c:pt idx="199">
                  <c:v>22</c:v>
                </c:pt>
                <c:pt idx="200">
                  <c:v>23</c:v>
                </c:pt>
                <c:pt idx="201">
                  <c:v>22</c:v>
                </c:pt>
                <c:pt idx="202">
                  <c:v>22</c:v>
                </c:pt>
                <c:pt idx="203">
                  <c:v>21</c:v>
                </c:pt>
                <c:pt idx="204">
                  <c:v>16</c:v>
                </c:pt>
                <c:pt idx="205">
                  <c:v>22</c:v>
                </c:pt>
                <c:pt idx="206">
                  <c:v>23</c:v>
                </c:pt>
                <c:pt idx="207">
                  <c:v>25</c:v>
                </c:pt>
                <c:pt idx="208">
                  <c:v>25</c:v>
                </c:pt>
                <c:pt idx="209">
                  <c:v>23</c:v>
                </c:pt>
                <c:pt idx="210">
                  <c:v>19</c:v>
                </c:pt>
                <c:pt idx="211">
                  <c:v>17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17</c:v>
                </c:pt>
                <c:pt idx="217">
                  <c:v>17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20</c:v>
                </c:pt>
                <c:pt idx="222">
                  <c:v>20</c:v>
                </c:pt>
                <c:pt idx="223">
                  <c:v>19</c:v>
                </c:pt>
                <c:pt idx="224">
                  <c:v>20</c:v>
                </c:pt>
                <c:pt idx="225">
                  <c:v>23</c:v>
                </c:pt>
                <c:pt idx="226">
                  <c:v>24</c:v>
                </c:pt>
                <c:pt idx="227">
                  <c:v>19</c:v>
                </c:pt>
                <c:pt idx="228">
                  <c:v>20</c:v>
                </c:pt>
                <c:pt idx="229">
                  <c:v>22</c:v>
                </c:pt>
                <c:pt idx="230">
                  <c:v>22</c:v>
                </c:pt>
                <c:pt idx="231">
                  <c:v>15</c:v>
                </c:pt>
                <c:pt idx="232">
                  <c:v>17</c:v>
                </c:pt>
                <c:pt idx="233">
                  <c:v>17</c:v>
                </c:pt>
                <c:pt idx="234">
                  <c:v>15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14</c:v>
                </c:pt>
                <c:pt idx="239">
                  <c:v>18</c:v>
                </c:pt>
                <c:pt idx="240">
                  <c:v>15</c:v>
                </c:pt>
                <c:pt idx="241">
                  <c:v>15</c:v>
                </c:pt>
                <c:pt idx="242">
                  <c:v>17</c:v>
                </c:pt>
                <c:pt idx="243">
                  <c:v>15</c:v>
                </c:pt>
                <c:pt idx="244">
                  <c:v>17</c:v>
                </c:pt>
                <c:pt idx="245">
                  <c:v>15</c:v>
                </c:pt>
                <c:pt idx="246">
                  <c:v>14</c:v>
                </c:pt>
                <c:pt idx="247">
                  <c:v>15</c:v>
                </c:pt>
                <c:pt idx="248">
                  <c:v>19</c:v>
                </c:pt>
                <c:pt idx="249">
                  <c:v>18</c:v>
                </c:pt>
                <c:pt idx="250">
                  <c:v>19</c:v>
                </c:pt>
                <c:pt idx="251">
                  <c:v>19</c:v>
                </c:pt>
                <c:pt idx="252">
                  <c:v>19</c:v>
                </c:pt>
                <c:pt idx="253">
                  <c:v>24</c:v>
                </c:pt>
                <c:pt idx="254">
                  <c:v>25</c:v>
                </c:pt>
                <c:pt idx="255">
                  <c:v>23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23</c:v>
                </c:pt>
                <c:pt idx="260">
                  <c:v>22</c:v>
                </c:pt>
                <c:pt idx="261">
                  <c:v>24</c:v>
                </c:pt>
                <c:pt idx="262">
                  <c:v>20</c:v>
                </c:pt>
                <c:pt idx="263">
                  <c:v>18</c:v>
                </c:pt>
                <c:pt idx="264">
                  <c:v>18</c:v>
                </c:pt>
                <c:pt idx="265">
                  <c:v>19</c:v>
                </c:pt>
                <c:pt idx="266">
                  <c:v>19</c:v>
                </c:pt>
                <c:pt idx="267">
                  <c:v>19</c:v>
                </c:pt>
                <c:pt idx="268">
                  <c:v>18</c:v>
                </c:pt>
                <c:pt idx="269">
                  <c:v>20</c:v>
                </c:pt>
                <c:pt idx="270">
                  <c:v>17</c:v>
                </c:pt>
                <c:pt idx="271">
                  <c:v>17</c:v>
                </c:pt>
                <c:pt idx="272">
                  <c:v>17</c:v>
                </c:pt>
                <c:pt idx="273">
                  <c:v>21</c:v>
                </c:pt>
                <c:pt idx="274">
                  <c:v>22</c:v>
                </c:pt>
                <c:pt idx="275">
                  <c:v>21</c:v>
                </c:pt>
                <c:pt idx="276">
                  <c:v>22</c:v>
                </c:pt>
                <c:pt idx="277">
                  <c:v>22</c:v>
                </c:pt>
                <c:pt idx="278">
                  <c:v>18</c:v>
                </c:pt>
                <c:pt idx="279">
                  <c:v>19</c:v>
                </c:pt>
                <c:pt idx="280">
                  <c:v>19</c:v>
                </c:pt>
                <c:pt idx="281">
                  <c:v>22</c:v>
                </c:pt>
                <c:pt idx="282">
                  <c:v>25</c:v>
                </c:pt>
                <c:pt idx="283">
                  <c:v>22</c:v>
                </c:pt>
                <c:pt idx="284">
                  <c:v>21</c:v>
                </c:pt>
                <c:pt idx="285">
                  <c:v>21</c:v>
                </c:pt>
                <c:pt idx="286">
                  <c:v>22</c:v>
                </c:pt>
                <c:pt idx="287">
                  <c:v>21</c:v>
                </c:pt>
                <c:pt idx="288">
                  <c:v>17</c:v>
                </c:pt>
                <c:pt idx="289">
                  <c:v>22</c:v>
                </c:pt>
                <c:pt idx="290">
                  <c:v>22</c:v>
                </c:pt>
                <c:pt idx="291">
                  <c:v>20</c:v>
                </c:pt>
                <c:pt idx="292">
                  <c:v>19</c:v>
                </c:pt>
                <c:pt idx="293">
                  <c:v>19</c:v>
                </c:pt>
                <c:pt idx="294">
                  <c:v>20</c:v>
                </c:pt>
                <c:pt idx="295">
                  <c:v>20</c:v>
                </c:pt>
                <c:pt idx="296">
                  <c:v>19</c:v>
                </c:pt>
                <c:pt idx="297">
                  <c:v>20</c:v>
                </c:pt>
                <c:pt idx="298">
                  <c:v>21</c:v>
                </c:pt>
                <c:pt idx="299">
                  <c:v>21</c:v>
                </c:pt>
                <c:pt idx="300">
                  <c:v>22</c:v>
                </c:pt>
                <c:pt idx="301">
                  <c:v>27</c:v>
                </c:pt>
                <c:pt idx="302">
                  <c:v>19</c:v>
                </c:pt>
                <c:pt idx="303">
                  <c:v>17</c:v>
                </c:pt>
                <c:pt idx="304">
                  <c:v>17</c:v>
                </c:pt>
                <c:pt idx="305">
                  <c:v>16</c:v>
                </c:pt>
                <c:pt idx="306">
                  <c:v>18</c:v>
                </c:pt>
                <c:pt idx="307">
                  <c:v>20</c:v>
                </c:pt>
                <c:pt idx="308">
                  <c:v>22</c:v>
                </c:pt>
                <c:pt idx="309">
                  <c:v>23</c:v>
                </c:pt>
                <c:pt idx="310">
                  <c:v>24</c:v>
                </c:pt>
                <c:pt idx="311">
                  <c:v>24</c:v>
                </c:pt>
                <c:pt idx="312">
                  <c:v>24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6</c:v>
                </c:pt>
                <c:pt idx="320">
                  <c:v>8</c:v>
                </c:pt>
                <c:pt idx="321">
                  <c:v>7</c:v>
                </c:pt>
                <c:pt idx="322">
                  <c:v>8</c:v>
                </c:pt>
                <c:pt idx="323">
                  <c:v>7</c:v>
                </c:pt>
                <c:pt idx="324">
                  <c:v>4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5</c:v>
                </c:pt>
                <c:pt idx="329">
                  <c:v>4</c:v>
                </c:pt>
                <c:pt idx="330">
                  <c:v>8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12</c:v>
                </c:pt>
                <c:pt idx="337">
                  <c:v>8</c:v>
                </c:pt>
                <c:pt idx="338">
                  <c:v>6</c:v>
                </c:pt>
                <c:pt idx="339">
                  <c:v>4</c:v>
                </c:pt>
                <c:pt idx="340">
                  <c:v>7</c:v>
                </c:pt>
                <c:pt idx="341">
                  <c:v>7</c:v>
                </c:pt>
                <c:pt idx="342">
                  <c:v>9</c:v>
                </c:pt>
                <c:pt idx="343">
                  <c:v>13</c:v>
                </c:pt>
                <c:pt idx="344">
                  <c:v>8</c:v>
                </c:pt>
                <c:pt idx="345">
                  <c:v>7</c:v>
                </c:pt>
                <c:pt idx="346">
                  <c:v>8</c:v>
                </c:pt>
                <c:pt idx="347">
                  <c:v>11</c:v>
                </c:pt>
                <c:pt idx="348">
                  <c:v>11</c:v>
                </c:pt>
                <c:pt idx="349">
                  <c:v>14</c:v>
                </c:pt>
                <c:pt idx="350">
                  <c:v>15</c:v>
                </c:pt>
                <c:pt idx="351">
                  <c:v>18</c:v>
                </c:pt>
                <c:pt idx="352">
                  <c:v>21</c:v>
                </c:pt>
                <c:pt idx="353">
                  <c:v>19</c:v>
                </c:pt>
                <c:pt idx="354">
                  <c:v>17</c:v>
                </c:pt>
                <c:pt idx="355">
                  <c:v>15</c:v>
                </c:pt>
                <c:pt idx="356">
                  <c:v>17</c:v>
                </c:pt>
                <c:pt idx="3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48-463C-AD36-8FAE178D9F67}"/>
            </c:ext>
          </c:extLst>
        </c:ser>
        <c:ser>
          <c:idx val="4"/>
          <c:order val="4"/>
          <c:tx>
            <c:strRef>
              <c:f>[MemberCall_Data_Insight_07132021.xlsx]Hospitalizations!$V$1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[1]Hospitalizations!$V$2:$V$359</c:f>
              <c:numCache>
                <c:formatCode>General</c:formatCode>
                <c:ptCount val="358"/>
                <c:pt idx="0">
                  <c:v>20</c:v>
                </c:pt>
                <c:pt idx="1">
                  <c:v>15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14</c:v>
                </c:pt>
                <c:pt idx="6">
                  <c:v>10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11</c:v>
                </c:pt>
                <c:pt idx="12">
                  <c:v>15</c:v>
                </c:pt>
                <c:pt idx="13">
                  <c:v>19</c:v>
                </c:pt>
                <c:pt idx="14">
                  <c:v>22</c:v>
                </c:pt>
                <c:pt idx="15">
                  <c:v>22</c:v>
                </c:pt>
                <c:pt idx="16">
                  <c:v>19</c:v>
                </c:pt>
                <c:pt idx="17">
                  <c:v>19</c:v>
                </c:pt>
                <c:pt idx="18">
                  <c:v>25</c:v>
                </c:pt>
                <c:pt idx="19">
                  <c:v>22</c:v>
                </c:pt>
                <c:pt idx="20">
                  <c:v>24</c:v>
                </c:pt>
                <c:pt idx="21">
                  <c:v>19</c:v>
                </c:pt>
                <c:pt idx="22">
                  <c:v>20</c:v>
                </c:pt>
                <c:pt idx="23">
                  <c:v>18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16</c:v>
                </c:pt>
                <c:pt idx="29">
                  <c:v>19</c:v>
                </c:pt>
                <c:pt idx="30">
                  <c:v>18</c:v>
                </c:pt>
                <c:pt idx="31">
                  <c:v>16</c:v>
                </c:pt>
                <c:pt idx="32">
                  <c:v>21</c:v>
                </c:pt>
                <c:pt idx="33">
                  <c:v>22</c:v>
                </c:pt>
                <c:pt idx="34">
                  <c:v>20</c:v>
                </c:pt>
                <c:pt idx="35">
                  <c:v>23</c:v>
                </c:pt>
                <c:pt idx="36">
                  <c:v>23</c:v>
                </c:pt>
                <c:pt idx="37">
                  <c:v>25</c:v>
                </c:pt>
                <c:pt idx="38">
                  <c:v>20</c:v>
                </c:pt>
                <c:pt idx="39">
                  <c:v>20</c:v>
                </c:pt>
                <c:pt idx="40">
                  <c:v>24</c:v>
                </c:pt>
                <c:pt idx="41">
                  <c:v>23</c:v>
                </c:pt>
                <c:pt idx="42">
                  <c:v>29</c:v>
                </c:pt>
                <c:pt idx="43">
                  <c:v>20</c:v>
                </c:pt>
                <c:pt idx="44">
                  <c:v>22</c:v>
                </c:pt>
                <c:pt idx="45">
                  <c:v>22</c:v>
                </c:pt>
                <c:pt idx="46">
                  <c:v>28</c:v>
                </c:pt>
                <c:pt idx="47">
                  <c:v>28</c:v>
                </c:pt>
                <c:pt idx="48">
                  <c:v>33</c:v>
                </c:pt>
                <c:pt idx="49">
                  <c:v>26</c:v>
                </c:pt>
                <c:pt idx="50">
                  <c:v>33</c:v>
                </c:pt>
                <c:pt idx="51">
                  <c:v>28</c:v>
                </c:pt>
                <c:pt idx="52">
                  <c:v>26</c:v>
                </c:pt>
                <c:pt idx="53">
                  <c:v>26</c:v>
                </c:pt>
                <c:pt idx="54">
                  <c:v>26</c:v>
                </c:pt>
                <c:pt idx="55">
                  <c:v>27</c:v>
                </c:pt>
                <c:pt idx="56">
                  <c:v>32</c:v>
                </c:pt>
                <c:pt idx="57">
                  <c:v>39</c:v>
                </c:pt>
                <c:pt idx="58">
                  <c:v>46</c:v>
                </c:pt>
                <c:pt idx="59">
                  <c:v>43</c:v>
                </c:pt>
                <c:pt idx="60">
                  <c:v>42</c:v>
                </c:pt>
                <c:pt idx="61">
                  <c:v>51</c:v>
                </c:pt>
                <c:pt idx="62">
                  <c:v>40</c:v>
                </c:pt>
                <c:pt idx="63">
                  <c:v>45</c:v>
                </c:pt>
                <c:pt idx="64">
                  <c:v>43</c:v>
                </c:pt>
                <c:pt idx="65">
                  <c:v>40</c:v>
                </c:pt>
                <c:pt idx="66">
                  <c:v>36</c:v>
                </c:pt>
                <c:pt idx="67">
                  <c:v>39</c:v>
                </c:pt>
                <c:pt idx="68">
                  <c:v>42</c:v>
                </c:pt>
                <c:pt idx="69">
                  <c:v>45</c:v>
                </c:pt>
                <c:pt idx="70">
                  <c:v>52</c:v>
                </c:pt>
                <c:pt idx="71">
                  <c:v>50</c:v>
                </c:pt>
                <c:pt idx="72">
                  <c:v>53</c:v>
                </c:pt>
                <c:pt idx="73">
                  <c:v>57</c:v>
                </c:pt>
                <c:pt idx="74">
                  <c:v>67</c:v>
                </c:pt>
                <c:pt idx="75">
                  <c:v>70</c:v>
                </c:pt>
                <c:pt idx="76">
                  <c:v>72</c:v>
                </c:pt>
                <c:pt idx="77">
                  <c:v>70</c:v>
                </c:pt>
                <c:pt idx="78">
                  <c:v>70</c:v>
                </c:pt>
                <c:pt idx="79">
                  <c:v>71</c:v>
                </c:pt>
                <c:pt idx="80">
                  <c:v>70</c:v>
                </c:pt>
                <c:pt idx="81">
                  <c:v>68</c:v>
                </c:pt>
                <c:pt idx="82">
                  <c:v>81</c:v>
                </c:pt>
                <c:pt idx="83">
                  <c:v>93</c:v>
                </c:pt>
                <c:pt idx="84">
                  <c:v>76</c:v>
                </c:pt>
                <c:pt idx="85">
                  <c:v>85</c:v>
                </c:pt>
                <c:pt idx="86">
                  <c:v>72</c:v>
                </c:pt>
                <c:pt idx="87">
                  <c:v>83</c:v>
                </c:pt>
                <c:pt idx="88">
                  <c:v>87</c:v>
                </c:pt>
                <c:pt idx="89">
                  <c:v>91</c:v>
                </c:pt>
                <c:pt idx="90">
                  <c:v>97</c:v>
                </c:pt>
                <c:pt idx="91">
                  <c:v>89</c:v>
                </c:pt>
                <c:pt idx="92">
                  <c:v>85</c:v>
                </c:pt>
                <c:pt idx="93">
                  <c:v>83</c:v>
                </c:pt>
                <c:pt idx="94">
                  <c:v>85</c:v>
                </c:pt>
                <c:pt idx="95">
                  <c:v>92</c:v>
                </c:pt>
                <c:pt idx="96">
                  <c:v>89</c:v>
                </c:pt>
                <c:pt idx="97">
                  <c:v>88</c:v>
                </c:pt>
                <c:pt idx="98">
                  <c:v>85</c:v>
                </c:pt>
                <c:pt idx="99">
                  <c:v>88</c:v>
                </c:pt>
                <c:pt idx="100">
                  <c:v>86</c:v>
                </c:pt>
                <c:pt idx="101">
                  <c:v>82</c:v>
                </c:pt>
                <c:pt idx="102">
                  <c:v>90</c:v>
                </c:pt>
                <c:pt idx="103">
                  <c:v>88</c:v>
                </c:pt>
                <c:pt idx="104">
                  <c:v>91</c:v>
                </c:pt>
                <c:pt idx="105">
                  <c:v>91</c:v>
                </c:pt>
                <c:pt idx="106">
                  <c:v>92</c:v>
                </c:pt>
                <c:pt idx="107">
                  <c:v>80</c:v>
                </c:pt>
                <c:pt idx="108">
                  <c:v>83</c:v>
                </c:pt>
                <c:pt idx="109">
                  <c:v>94</c:v>
                </c:pt>
                <c:pt idx="110">
                  <c:v>100</c:v>
                </c:pt>
                <c:pt idx="111">
                  <c:v>109</c:v>
                </c:pt>
                <c:pt idx="112">
                  <c:v>108</c:v>
                </c:pt>
                <c:pt idx="113">
                  <c:v>98</c:v>
                </c:pt>
                <c:pt idx="114">
                  <c:v>96</c:v>
                </c:pt>
                <c:pt idx="115">
                  <c:v>106</c:v>
                </c:pt>
                <c:pt idx="116">
                  <c:v>116</c:v>
                </c:pt>
                <c:pt idx="117">
                  <c:v>128</c:v>
                </c:pt>
                <c:pt idx="118">
                  <c:v>127</c:v>
                </c:pt>
                <c:pt idx="119">
                  <c:v>118</c:v>
                </c:pt>
                <c:pt idx="120">
                  <c:v>125</c:v>
                </c:pt>
                <c:pt idx="121">
                  <c:v>112</c:v>
                </c:pt>
                <c:pt idx="122">
                  <c:v>114</c:v>
                </c:pt>
                <c:pt idx="123">
                  <c:v>123</c:v>
                </c:pt>
                <c:pt idx="124">
                  <c:v>143</c:v>
                </c:pt>
                <c:pt idx="125">
                  <c:v>141</c:v>
                </c:pt>
                <c:pt idx="126">
                  <c:v>141</c:v>
                </c:pt>
                <c:pt idx="127">
                  <c:v>142</c:v>
                </c:pt>
                <c:pt idx="128">
                  <c:v>133</c:v>
                </c:pt>
                <c:pt idx="129">
                  <c:v>134</c:v>
                </c:pt>
                <c:pt idx="130">
                  <c:v>136</c:v>
                </c:pt>
                <c:pt idx="131">
                  <c:v>134</c:v>
                </c:pt>
                <c:pt idx="132">
                  <c:v>143</c:v>
                </c:pt>
                <c:pt idx="133">
                  <c:v>134</c:v>
                </c:pt>
                <c:pt idx="134">
                  <c:v>131</c:v>
                </c:pt>
                <c:pt idx="135">
                  <c:v>111</c:v>
                </c:pt>
                <c:pt idx="136">
                  <c:v>106</c:v>
                </c:pt>
                <c:pt idx="137">
                  <c:v>127</c:v>
                </c:pt>
                <c:pt idx="138">
                  <c:v>127</c:v>
                </c:pt>
                <c:pt idx="139">
                  <c:v>115</c:v>
                </c:pt>
                <c:pt idx="140">
                  <c:v>114</c:v>
                </c:pt>
                <c:pt idx="141">
                  <c:v>103</c:v>
                </c:pt>
                <c:pt idx="142">
                  <c:v>105</c:v>
                </c:pt>
                <c:pt idx="143">
                  <c:v>110</c:v>
                </c:pt>
                <c:pt idx="144">
                  <c:v>116</c:v>
                </c:pt>
                <c:pt idx="145">
                  <c:v>125</c:v>
                </c:pt>
                <c:pt idx="146">
                  <c:v>109</c:v>
                </c:pt>
                <c:pt idx="147">
                  <c:v>111</c:v>
                </c:pt>
                <c:pt idx="148">
                  <c:v>120</c:v>
                </c:pt>
                <c:pt idx="149">
                  <c:v>111</c:v>
                </c:pt>
                <c:pt idx="150">
                  <c:v>103</c:v>
                </c:pt>
                <c:pt idx="151">
                  <c:v>108</c:v>
                </c:pt>
                <c:pt idx="152">
                  <c:v>119</c:v>
                </c:pt>
                <c:pt idx="153">
                  <c:v>109</c:v>
                </c:pt>
                <c:pt idx="154">
                  <c:v>96</c:v>
                </c:pt>
                <c:pt idx="155">
                  <c:v>100</c:v>
                </c:pt>
                <c:pt idx="156">
                  <c:v>97</c:v>
                </c:pt>
                <c:pt idx="157">
                  <c:v>87</c:v>
                </c:pt>
                <c:pt idx="158">
                  <c:v>93</c:v>
                </c:pt>
                <c:pt idx="159">
                  <c:v>104</c:v>
                </c:pt>
                <c:pt idx="160">
                  <c:v>102</c:v>
                </c:pt>
                <c:pt idx="161">
                  <c:v>88</c:v>
                </c:pt>
                <c:pt idx="162">
                  <c:v>82</c:v>
                </c:pt>
                <c:pt idx="163">
                  <c:v>83</c:v>
                </c:pt>
                <c:pt idx="164">
                  <c:v>85</c:v>
                </c:pt>
                <c:pt idx="165">
                  <c:v>90</c:v>
                </c:pt>
                <c:pt idx="166">
                  <c:v>94</c:v>
                </c:pt>
                <c:pt idx="167">
                  <c:v>98</c:v>
                </c:pt>
                <c:pt idx="168">
                  <c:v>112</c:v>
                </c:pt>
                <c:pt idx="169">
                  <c:v>105</c:v>
                </c:pt>
                <c:pt idx="170">
                  <c:v>102</c:v>
                </c:pt>
                <c:pt idx="171">
                  <c:v>117</c:v>
                </c:pt>
                <c:pt idx="172">
                  <c:v>117</c:v>
                </c:pt>
                <c:pt idx="173">
                  <c:v>118</c:v>
                </c:pt>
                <c:pt idx="174">
                  <c:v>113</c:v>
                </c:pt>
                <c:pt idx="175">
                  <c:v>127</c:v>
                </c:pt>
                <c:pt idx="176">
                  <c:v>121</c:v>
                </c:pt>
                <c:pt idx="177">
                  <c:v>111</c:v>
                </c:pt>
                <c:pt idx="178">
                  <c:v>101</c:v>
                </c:pt>
                <c:pt idx="179">
                  <c:v>108</c:v>
                </c:pt>
                <c:pt idx="180">
                  <c:v>110</c:v>
                </c:pt>
                <c:pt idx="181">
                  <c:v>109</c:v>
                </c:pt>
                <c:pt idx="182">
                  <c:v>102</c:v>
                </c:pt>
                <c:pt idx="183">
                  <c:v>96</c:v>
                </c:pt>
                <c:pt idx="184">
                  <c:v>96</c:v>
                </c:pt>
                <c:pt idx="185">
                  <c:v>95</c:v>
                </c:pt>
                <c:pt idx="186">
                  <c:v>97</c:v>
                </c:pt>
                <c:pt idx="187">
                  <c:v>92</c:v>
                </c:pt>
                <c:pt idx="188">
                  <c:v>96</c:v>
                </c:pt>
                <c:pt idx="189">
                  <c:v>99</c:v>
                </c:pt>
                <c:pt idx="190">
                  <c:v>89</c:v>
                </c:pt>
                <c:pt idx="191">
                  <c:v>73</c:v>
                </c:pt>
                <c:pt idx="192">
                  <c:v>64</c:v>
                </c:pt>
                <c:pt idx="193">
                  <c:v>67</c:v>
                </c:pt>
                <c:pt idx="194">
                  <c:v>60</c:v>
                </c:pt>
                <c:pt idx="195">
                  <c:v>58</c:v>
                </c:pt>
                <c:pt idx="196">
                  <c:v>63</c:v>
                </c:pt>
                <c:pt idx="197">
                  <c:v>67</c:v>
                </c:pt>
                <c:pt idx="198">
                  <c:v>64</c:v>
                </c:pt>
                <c:pt idx="199">
                  <c:v>62</c:v>
                </c:pt>
                <c:pt idx="200">
                  <c:v>68</c:v>
                </c:pt>
                <c:pt idx="201">
                  <c:v>72</c:v>
                </c:pt>
                <c:pt idx="202">
                  <c:v>69</c:v>
                </c:pt>
                <c:pt idx="203">
                  <c:v>67</c:v>
                </c:pt>
                <c:pt idx="204">
                  <c:v>67</c:v>
                </c:pt>
                <c:pt idx="205">
                  <c:v>64</c:v>
                </c:pt>
                <c:pt idx="206">
                  <c:v>61</c:v>
                </c:pt>
                <c:pt idx="207">
                  <c:v>59</c:v>
                </c:pt>
                <c:pt idx="208">
                  <c:v>49</c:v>
                </c:pt>
                <c:pt idx="209">
                  <c:v>50</c:v>
                </c:pt>
                <c:pt idx="210">
                  <c:v>54</c:v>
                </c:pt>
                <c:pt idx="211">
                  <c:v>51</c:v>
                </c:pt>
                <c:pt idx="212">
                  <c:v>43</c:v>
                </c:pt>
                <c:pt idx="213">
                  <c:v>45</c:v>
                </c:pt>
                <c:pt idx="214">
                  <c:v>43</c:v>
                </c:pt>
                <c:pt idx="215">
                  <c:v>34</c:v>
                </c:pt>
                <c:pt idx="216">
                  <c:v>32</c:v>
                </c:pt>
                <c:pt idx="217">
                  <c:v>32</c:v>
                </c:pt>
                <c:pt idx="218">
                  <c:v>31</c:v>
                </c:pt>
                <c:pt idx="219">
                  <c:v>36</c:v>
                </c:pt>
                <c:pt idx="220">
                  <c:v>30</c:v>
                </c:pt>
                <c:pt idx="221">
                  <c:v>27</c:v>
                </c:pt>
                <c:pt idx="222">
                  <c:v>30</c:v>
                </c:pt>
                <c:pt idx="223">
                  <c:v>27</c:v>
                </c:pt>
                <c:pt idx="224">
                  <c:v>19</c:v>
                </c:pt>
                <c:pt idx="225">
                  <c:v>26</c:v>
                </c:pt>
                <c:pt idx="226">
                  <c:v>19</c:v>
                </c:pt>
                <c:pt idx="227">
                  <c:v>21</c:v>
                </c:pt>
                <c:pt idx="228">
                  <c:v>20</c:v>
                </c:pt>
                <c:pt idx="229">
                  <c:v>18</c:v>
                </c:pt>
                <c:pt idx="230">
                  <c:v>18</c:v>
                </c:pt>
                <c:pt idx="231">
                  <c:v>19</c:v>
                </c:pt>
                <c:pt idx="232">
                  <c:v>21</c:v>
                </c:pt>
                <c:pt idx="233">
                  <c:v>20</c:v>
                </c:pt>
                <c:pt idx="234">
                  <c:v>18</c:v>
                </c:pt>
                <c:pt idx="235">
                  <c:v>16</c:v>
                </c:pt>
                <c:pt idx="236">
                  <c:v>18</c:v>
                </c:pt>
                <c:pt idx="237">
                  <c:v>18</c:v>
                </c:pt>
                <c:pt idx="238">
                  <c:v>19</c:v>
                </c:pt>
                <c:pt idx="239">
                  <c:v>20</c:v>
                </c:pt>
                <c:pt idx="240">
                  <c:v>19</c:v>
                </c:pt>
                <c:pt idx="241">
                  <c:v>15</c:v>
                </c:pt>
                <c:pt idx="242">
                  <c:v>22</c:v>
                </c:pt>
                <c:pt idx="243">
                  <c:v>21</c:v>
                </c:pt>
                <c:pt idx="244">
                  <c:v>19</c:v>
                </c:pt>
                <c:pt idx="245">
                  <c:v>18</c:v>
                </c:pt>
                <c:pt idx="246">
                  <c:v>18</c:v>
                </c:pt>
                <c:pt idx="247">
                  <c:v>17</c:v>
                </c:pt>
                <c:pt idx="248">
                  <c:v>12</c:v>
                </c:pt>
                <c:pt idx="249">
                  <c:v>10</c:v>
                </c:pt>
                <c:pt idx="250">
                  <c:v>9</c:v>
                </c:pt>
                <c:pt idx="251">
                  <c:v>10</c:v>
                </c:pt>
                <c:pt idx="252">
                  <c:v>9</c:v>
                </c:pt>
                <c:pt idx="253">
                  <c:v>11</c:v>
                </c:pt>
                <c:pt idx="254">
                  <c:v>10</c:v>
                </c:pt>
                <c:pt idx="255">
                  <c:v>8</c:v>
                </c:pt>
                <c:pt idx="256">
                  <c:v>7</c:v>
                </c:pt>
                <c:pt idx="257">
                  <c:v>9</c:v>
                </c:pt>
                <c:pt idx="258">
                  <c:v>10</c:v>
                </c:pt>
                <c:pt idx="259">
                  <c:v>7</c:v>
                </c:pt>
                <c:pt idx="260">
                  <c:v>8</c:v>
                </c:pt>
                <c:pt idx="261">
                  <c:v>7</c:v>
                </c:pt>
                <c:pt idx="262">
                  <c:v>9</c:v>
                </c:pt>
                <c:pt idx="263">
                  <c:v>7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11</c:v>
                </c:pt>
                <c:pt idx="268">
                  <c:v>8</c:v>
                </c:pt>
                <c:pt idx="269">
                  <c:v>7</c:v>
                </c:pt>
                <c:pt idx="270">
                  <c:v>9</c:v>
                </c:pt>
                <c:pt idx="271">
                  <c:v>10</c:v>
                </c:pt>
                <c:pt idx="272">
                  <c:v>8</c:v>
                </c:pt>
                <c:pt idx="273">
                  <c:v>4</c:v>
                </c:pt>
                <c:pt idx="274">
                  <c:v>4</c:v>
                </c:pt>
                <c:pt idx="275">
                  <c:v>3</c:v>
                </c:pt>
                <c:pt idx="276">
                  <c:v>4</c:v>
                </c:pt>
                <c:pt idx="277">
                  <c:v>7</c:v>
                </c:pt>
                <c:pt idx="278">
                  <c:v>7</c:v>
                </c:pt>
                <c:pt idx="279">
                  <c:v>9</c:v>
                </c:pt>
                <c:pt idx="280">
                  <c:v>11</c:v>
                </c:pt>
                <c:pt idx="281">
                  <c:v>13</c:v>
                </c:pt>
                <c:pt idx="282">
                  <c:v>10</c:v>
                </c:pt>
                <c:pt idx="283">
                  <c:v>10</c:v>
                </c:pt>
                <c:pt idx="284">
                  <c:v>12</c:v>
                </c:pt>
                <c:pt idx="285">
                  <c:v>14</c:v>
                </c:pt>
                <c:pt idx="286">
                  <c:v>14</c:v>
                </c:pt>
                <c:pt idx="287">
                  <c:v>15</c:v>
                </c:pt>
                <c:pt idx="288">
                  <c:v>16</c:v>
                </c:pt>
                <c:pt idx="289">
                  <c:v>16</c:v>
                </c:pt>
                <c:pt idx="290">
                  <c:v>16</c:v>
                </c:pt>
                <c:pt idx="291">
                  <c:v>17</c:v>
                </c:pt>
                <c:pt idx="292">
                  <c:v>19</c:v>
                </c:pt>
                <c:pt idx="293">
                  <c:v>13</c:v>
                </c:pt>
                <c:pt idx="294">
                  <c:v>10</c:v>
                </c:pt>
                <c:pt idx="295">
                  <c:v>9</c:v>
                </c:pt>
                <c:pt idx="296">
                  <c:v>12</c:v>
                </c:pt>
                <c:pt idx="297">
                  <c:v>15</c:v>
                </c:pt>
                <c:pt idx="298">
                  <c:v>19</c:v>
                </c:pt>
                <c:pt idx="299">
                  <c:v>19</c:v>
                </c:pt>
                <c:pt idx="300">
                  <c:v>22</c:v>
                </c:pt>
                <c:pt idx="301">
                  <c:v>18</c:v>
                </c:pt>
                <c:pt idx="302">
                  <c:v>17</c:v>
                </c:pt>
                <c:pt idx="303">
                  <c:v>14</c:v>
                </c:pt>
                <c:pt idx="304">
                  <c:v>12</c:v>
                </c:pt>
                <c:pt idx="305">
                  <c:v>12</c:v>
                </c:pt>
                <c:pt idx="306">
                  <c:v>11</c:v>
                </c:pt>
                <c:pt idx="307">
                  <c:v>9</c:v>
                </c:pt>
                <c:pt idx="308">
                  <c:v>12</c:v>
                </c:pt>
                <c:pt idx="309">
                  <c:v>10</c:v>
                </c:pt>
                <c:pt idx="310">
                  <c:v>14</c:v>
                </c:pt>
                <c:pt idx="311">
                  <c:v>13</c:v>
                </c:pt>
                <c:pt idx="312">
                  <c:v>14</c:v>
                </c:pt>
                <c:pt idx="313">
                  <c:v>14</c:v>
                </c:pt>
                <c:pt idx="314">
                  <c:v>18</c:v>
                </c:pt>
                <c:pt idx="315">
                  <c:v>16</c:v>
                </c:pt>
                <c:pt idx="316">
                  <c:v>15</c:v>
                </c:pt>
                <c:pt idx="317">
                  <c:v>16</c:v>
                </c:pt>
                <c:pt idx="318">
                  <c:v>17</c:v>
                </c:pt>
                <c:pt idx="319">
                  <c:v>16</c:v>
                </c:pt>
                <c:pt idx="320">
                  <c:v>16</c:v>
                </c:pt>
                <c:pt idx="321">
                  <c:v>18</c:v>
                </c:pt>
                <c:pt idx="322">
                  <c:v>13</c:v>
                </c:pt>
                <c:pt idx="323">
                  <c:v>16</c:v>
                </c:pt>
                <c:pt idx="324">
                  <c:v>22</c:v>
                </c:pt>
                <c:pt idx="325">
                  <c:v>16</c:v>
                </c:pt>
                <c:pt idx="326">
                  <c:v>16</c:v>
                </c:pt>
                <c:pt idx="327">
                  <c:v>14</c:v>
                </c:pt>
                <c:pt idx="328">
                  <c:v>18</c:v>
                </c:pt>
                <c:pt idx="329">
                  <c:v>20</c:v>
                </c:pt>
                <c:pt idx="330">
                  <c:v>20</c:v>
                </c:pt>
                <c:pt idx="331">
                  <c:v>25</c:v>
                </c:pt>
                <c:pt idx="332">
                  <c:v>26</c:v>
                </c:pt>
                <c:pt idx="333">
                  <c:v>30</c:v>
                </c:pt>
                <c:pt idx="334">
                  <c:v>30</c:v>
                </c:pt>
                <c:pt idx="335">
                  <c:v>17</c:v>
                </c:pt>
                <c:pt idx="336">
                  <c:v>19</c:v>
                </c:pt>
                <c:pt idx="337">
                  <c:v>18</c:v>
                </c:pt>
                <c:pt idx="338">
                  <c:v>18</c:v>
                </c:pt>
                <c:pt idx="339">
                  <c:v>19</c:v>
                </c:pt>
                <c:pt idx="340">
                  <c:v>25</c:v>
                </c:pt>
                <c:pt idx="341">
                  <c:v>27</c:v>
                </c:pt>
                <c:pt idx="342">
                  <c:v>26</c:v>
                </c:pt>
                <c:pt idx="343">
                  <c:v>29</c:v>
                </c:pt>
                <c:pt idx="344">
                  <c:v>28</c:v>
                </c:pt>
                <c:pt idx="345">
                  <c:v>34</c:v>
                </c:pt>
                <c:pt idx="346">
                  <c:v>31</c:v>
                </c:pt>
                <c:pt idx="347">
                  <c:v>36</c:v>
                </c:pt>
                <c:pt idx="348">
                  <c:v>34</c:v>
                </c:pt>
                <c:pt idx="349">
                  <c:v>35</c:v>
                </c:pt>
                <c:pt idx="350">
                  <c:v>38</c:v>
                </c:pt>
                <c:pt idx="351">
                  <c:v>34</c:v>
                </c:pt>
                <c:pt idx="352">
                  <c:v>32</c:v>
                </c:pt>
                <c:pt idx="353">
                  <c:v>32</c:v>
                </c:pt>
                <c:pt idx="354">
                  <c:v>34</c:v>
                </c:pt>
                <c:pt idx="355">
                  <c:v>38</c:v>
                </c:pt>
                <c:pt idx="356">
                  <c:v>49</c:v>
                </c:pt>
                <c:pt idx="35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8-463C-AD36-8FAE178D9F67}"/>
            </c:ext>
          </c:extLst>
        </c:ser>
        <c:ser>
          <c:idx val="5"/>
          <c:order val="5"/>
          <c:tx>
            <c:strRef>
              <c:f>[MemberCall_Data_Insight_07132021.xlsx]Hospitalizations!$W$1</c:f>
              <c:strCache>
                <c:ptCount val="1"/>
                <c:pt idx="0">
                  <c:v>STL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[1]Hospitalizations!$W$2:$W$359</c:f>
              <c:numCache>
                <c:formatCode>General</c:formatCode>
                <c:ptCount val="358"/>
                <c:pt idx="0">
                  <c:v>441</c:v>
                </c:pt>
                <c:pt idx="1">
                  <c:v>462</c:v>
                </c:pt>
                <c:pt idx="2">
                  <c:v>468</c:v>
                </c:pt>
                <c:pt idx="3">
                  <c:v>314</c:v>
                </c:pt>
                <c:pt idx="4">
                  <c:v>341</c:v>
                </c:pt>
                <c:pt idx="5">
                  <c:v>524</c:v>
                </c:pt>
                <c:pt idx="6">
                  <c:v>515</c:v>
                </c:pt>
                <c:pt idx="7">
                  <c:v>367</c:v>
                </c:pt>
                <c:pt idx="8">
                  <c:v>352</c:v>
                </c:pt>
                <c:pt idx="9">
                  <c:v>437</c:v>
                </c:pt>
                <c:pt idx="10">
                  <c:v>344</c:v>
                </c:pt>
                <c:pt idx="11">
                  <c:v>341</c:v>
                </c:pt>
                <c:pt idx="12">
                  <c:v>373</c:v>
                </c:pt>
                <c:pt idx="13">
                  <c:v>334</c:v>
                </c:pt>
                <c:pt idx="14">
                  <c:v>406</c:v>
                </c:pt>
                <c:pt idx="15">
                  <c:v>361</c:v>
                </c:pt>
                <c:pt idx="16">
                  <c:v>513</c:v>
                </c:pt>
                <c:pt idx="17">
                  <c:v>500</c:v>
                </c:pt>
                <c:pt idx="18">
                  <c:v>446</c:v>
                </c:pt>
                <c:pt idx="19">
                  <c:v>466</c:v>
                </c:pt>
                <c:pt idx="20">
                  <c:v>445</c:v>
                </c:pt>
                <c:pt idx="21">
                  <c:v>417</c:v>
                </c:pt>
                <c:pt idx="22">
                  <c:v>430</c:v>
                </c:pt>
                <c:pt idx="23">
                  <c:v>384</c:v>
                </c:pt>
                <c:pt idx="24">
                  <c:v>407</c:v>
                </c:pt>
                <c:pt idx="25">
                  <c:v>410</c:v>
                </c:pt>
                <c:pt idx="26">
                  <c:v>423</c:v>
                </c:pt>
                <c:pt idx="27">
                  <c:v>381</c:v>
                </c:pt>
                <c:pt idx="28">
                  <c:v>399</c:v>
                </c:pt>
                <c:pt idx="29">
                  <c:v>373</c:v>
                </c:pt>
                <c:pt idx="30">
                  <c:v>416</c:v>
                </c:pt>
                <c:pt idx="31">
                  <c:v>376</c:v>
                </c:pt>
                <c:pt idx="32">
                  <c:v>398</c:v>
                </c:pt>
                <c:pt idx="33">
                  <c:v>419</c:v>
                </c:pt>
                <c:pt idx="34">
                  <c:v>369</c:v>
                </c:pt>
                <c:pt idx="35">
                  <c:v>405</c:v>
                </c:pt>
                <c:pt idx="36">
                  <c:v>359</c:v>
                </c:pt>
                <c:pt idx="37">
                  <c:v>396</c:v>
                </c:pt>
                <c:pt idx="38">
                  <c:v>367</c:v>
                </c:pt>
                <c:pt idx="39">
                  <c:v>385</c:v>
                </c:pt>
                <c:pt idx="40">
                  <c:v>422</c:v>
                </c:pt>
                <c:pt idx="41">
                  <c:v>423</c:v>
                </c:pt>
                <c:pt idx="42">
                  <c:v>446</c:v>
                </c:pt>
                <c:pt idx="43">
                  <c:v>380</c:v>
                </c:pt>
                <c:pt idx="44">
                  <c:v>389</c:v>
                </c:pt>
                <c:pt idx="45">
                  <c:v>405</c:v>
                </c:pt>
                <c:pt idx="46">
                  <c:v>386</c:v>
                </c:pt>
                <c:pt idx="47">
                  <c:v>417</c:v>
                </c:pt>
                <c:pt idx="48">
                  <c:v>405</c:v>
                </c:pt>
                <c:pt idx="49">
                  <c:v>410</c:v>
                </c:pt>
                <c:pt idx="50">
                  <c:v>392</c:v>
                </c:pt>
                <c:pt idx="51">
                  <c:v>383</c:v>
                </c:pt>
                <c:pt idx="52">
                  <c:v>343</c:v>
                </c:pt>
                <c:pt idx="53">
                  <c:v>364</c:v>
                </c:pt>
                <c:pt idx="54">
                  <c:v>341</c:v>
                </c:pt>
                <c:pt idx="55">
                  <c:v>391</c:v>
                </c:pt>
                <c:pt idx="56">
                  <c:v>375</c:v>
                </c:pt>
                <c:pt idx="57">
                  <c:v>388</c:v>
                </c:pt>
                <c:pt idx="58">
                  <c:v>388</c:v>
                </c:pt>
                <c:pt idx="59">
                  <c:v>360</c:v>
                </c:pt>
                <c:pt idx="60">
                  <c:v>342</c:v>
                </c:pt>
                <c:pt idx="61">
                  <c:v>357</c:v>
                </c:pt>
                <c:pt idx="62">
                  <c:v>365</c:v>
                </c:pt>
                <c:pt idx="63">
                  <c:v>398</c:v>
                </c:pt>
                <c:pt idx="64">
                  <c:v>378</c:v>
                </c:pt>
                <c:pt idx="65">
                  <c:v>361</c:v>
                </c:pt>
                <c:pt idx="66">
                  <c:v>357</c:v>
                </c:pt>
                <c:pt idx="67">
                  <c:v>368</c:v>
                </c:pt>
                <c:pt idx="68">
                  <c:v>381</c:v>
                </c:pt>
                <c:pt idx="69">
                  <c:v>406</c:v>
                </c:pt>
                <c:pt idx="70">
                  <c:v>403</c:v>
                </c:pt>
                <c:pt idx="71">
                  <c:v>424</c:v>
                </c:pt>
                <c:pt idx="72">
                  <c:v>395</c:v>
                </c:pt>
                <c:pt idx="73">
                  <c:v>378</c:v>
                </c:pt>
                <c:pt idx="74">
                  <c:v>365</c:v>
                </c:pt>
                <c:pt idx="75">
                  <c:v>407</c:v>
                </c:pt>
                <c:pt idx="76">
                  <c:v>385</c:v>
                </c:pt>
                <c:pt idx="77">
                  <c:v>407</c:v>
                </c:pt>
                <c:pt idx="78">
                  <c:v>405</c:v>
                </c:pt>
                <c:pt idx="79">
                  <c:v>376</c:v>
                </c:pt>
                <c:pt idx="80">
                  <c:v>355</c:v>
                </c:pt>
                <c:pt idx="81">
                  <c:v>378</c:v>
                </c:pt>
                <c:pt idx="82">
                  <c:v>422</c:v>
                </c:pt>
                <c:pt idx="83">
                  <c:v>426</c:v>
                </c:pt>
                <c:pt idx="84">
                  <c:v>427</c:v>
                </c:pt>
                <c:pt idx="85">
                  <c:v>404</c:v>
                </c:pt>
                <c:pt idx="86">
                  <c:v>437</c:v>
                </c:pt>
                <c:pt idx="87">
                  <c:v>421</c:v>
                </c:pt>
                <c:pt idx="88">
                  <c:v>420</c:v>
                </c:pt>
                <c:pt idx="89">
                  <c:v>435</c:v>
                </c:pt>
                <c:pt idx="90">
                  <c:v>451</c:v>
                </c:pt>
                <c:pt idx="91">
                  <c:v>443</c:v>
                </c:pt>
                <c:pt idx="92">
                  <c:v>468</c:v>
                </c:pt>
                <c:pt idx="93">
                  <c:v>440</c:v>
                </c:pt>
                <c:pt idx="94">
                  <c:v>457</c:v>
                </c:pt>
                <c:pt idx="95">
                  <c:v>450</c:v>
                </c:pt>
                <c:pt idx="96">
                  <c:v>478</c:v>
                </c:pt>
                <c:pt idx="97">
                  <c:v>525</c:v>
                </c:pt>
                <c:pt idx="98">
                  <c:v>494</c:v>
                </c:pt>
                <c:pt idx="99">
                  <c:v>500</c:v>
                </c:pt>
                <c:pt idx="100">
                  <c:v>467</c:v>
                </c:pt>
                <c:pt idx="101">
                  <c:v>465</c:v>
                </c:pt>
                <c:pt idx="102">
                  <c:v>489</c:v>
                </c:pt>
                <c:pt idx="103">
                  <c:v>512</c:v>
                </c:pt>
                <c:pt idx="104">
                  <c:v>560</c:v>
                </c:pt>
                <c:pt idx="105">
                  <c:v>554</c:v>
                </c:pt>
                <c:pt idx="106">
                  <c:v>550</c:v>
                </c:pt>
                <c:pt idx="107">
                  <c:v>570</c:v>
                </c:pt>
                <c:pt idx="108">
                  <c:v>553</c:v>
                </c:pt>
                <c:pt idx="109">
                  <c:v>586</c:v>
                </c:pt>
                <c:pt idx="110">
                  <c:v>600</c:v>
                </c:pt>
                <c:pt idx="111">
                  <c:v>624</c:v>
                </c:pt>
                <c:pt idx="112">
                  <c:v>679</c:v>
                </c:pt>
                <c:pt idx="113">
                  <c:v>714</c:v>
                </c:pt>
                <c:pt idx="114">
                  <c:v>730</c:v>
                </c:pt>
                <c:pt idx="115">
                  <c:v>770</c:v>
                </c:pt>
                <c:pt idx="116">
                  <c:v>818</c:v>
                </c:pt>
                <c:pt idx="117">
                  <c:v>860</c:v>
                </c:pt>
                <c:pt idx="118">
                  <c:v>922</c:v>
                </c:pt>
                <c:pt idx="119">
                  <c:v>929</c:v>
                </c:pt>
                <c:pt idx="120">
                  <c:v>949</c:v>
                </c:pt>
                <c:pt idx="121">
                  <c:v>909</c:v>
                </c:pt>
                <c:pt idx="122">
                  <c:v>922</c:v>
                </c:pt>
                <c:pt idx="123">
                  <c:v>964</c:v>
                </c:pt>
                <c:pt idx="124">
                  <c:v>1011</c:v>
                </c:pt>
                <c:pt idx="125">
                  <c:v>1068</c:v>
                </c:pt>
                <c:pt idx="126">
                  <c:v>1090</c:v>
                </c:pt>
                <c:pt idx="127">
                  <c:v>1064</c:v>
                </c:pt>
                <c:pt idx="128">
                  <c:v>1034</c:v>
                </c:pt>
                <c:pt idx="129">
                  <c:v>1019</c:v>
                </c:pt>
                <c:pt idx="130">
                  <c:v>1052</c:v>
                </c:pt>
                <c:pt idx="131">
                  <c:v>1081</c:v>
                </c:pt>
                <c:pt idx="132">
                  <c:v>1071</c:v>
                </c:pt>
                <c:pt idx="133">
                  <c:v>1022</c:v>
                </c:pt>
                <c:pt idx="134">
                  <c:v>972</c:v>
                </c:pt>
                <c:pt idx="135">
                  <c:v>1014</c:v>
                </c:pt>
                <c:pt idx="136">
                  <c:v>1014</c:v>
                </c:pt>
                <c:pt idx="137">
                  <c:v>1052</c:v>
                </c:pt>
                <c:pt idx="138">
                  <c:v>1075</c:v>
                </c:pt>
                <c:pt idx="139">
                  <c:v>1054</c:v>
                </c:pt>
                <c:pt idx="140">
                  <c:v>1026</c:v>
                </c:pt>
                <c:pt idx="141">
                  <c:v>1007</c:v>
                </c:pt>
                <c:pt idx="142">
                  <c:v>999</c:v>
                </c:pt>
                <c:pt idx="143">
                  <c:v>973</c:v>
                </c:pt>
                <c:pt idx="144">
                  <c:v>982</c:v>
                </c:pt>
                <c:pt idx="145">
                  <c:v>1098</c:v>
                </c:pt>
                <c:pt idx="146">
                  <c:v>1022</c:v>
                </c:pt>
                <c:pt idx="147">
                  <c:v>1013</c:v>
                </c:pt>
                <c:pt idx="148">
                  <c:v>1002</c:v>
                </c:pt>
                <c:pt idx="149">
                  <c:v>990</c:v>
                </c:pt>
                <c:pt idx="150">
                  <c:v>990</c:v>
                </c:pt>
                <c:pt idx="151">
                  <c:v>993</c:v>
                </c:pt>
                <c:pt idx="152">
                  <c:v>1085</c:v>
                </c:pt>
                <c:pt idx="153">
                  <c:v>1184</c:v>
                </c:pt>
                <c:pt idx="154">
                  <c:v>1219</c:v>
                </c:pt>
                <c:pt idx="155">
                  <c:v>1181</c:v>
                </c:pt>
                <c:pt idx="156">
                  <c:v>1122</c:v>
                </c:pt>
                <c:pt idx="157">
                  <c:v>1156</c:v>
                </c:pt>
                <c:pt idx="158">
                  <c:v>1173</c:v>
                </c:pt>
                <c:pt idx="159">
                  <c:v>1238</c:v>
                </c:pt>
                <c:pt idx="160">
                  <c:v>1194</c:v>
                </c:pt>
                <c:pt idx="161">
                  <c:v>1179</c:v>
                </c:pt>
                <c:pt idx="162">
                  <c:v>1125</c:v>
                </c:pt>
                <c:pt idx="163">
                  <c:v>1111</c:v>
                </c:pt>
                <c:pt idx="164">
                  <c:v>1134</c:v>
                </c:pt>
                <c:pt idx="165">
                  <c:v>1197</c:v>
                </c:pt>
                <c:pt idx="166">
                  <c:v>1199</c:v>
                </c:pt>
                <c:pt idx="167">
                  <c:v>1226</c:v>
                </c:pt>
                <c:pt idx="168">
                  <c:v>1155</c:v>
                </c:pt>
                <c:pt idx="169">
                  <c:v>1101</c:v>
                </c:pt>
                <c:pt idx="170">
                  <c:v>1098</c:v>
                </c:pt>
                <c:pt idx="171">
                  <c:v>1150</c:v>
                </c:pt>
                <c:pt idx="172">
                  <c:v>1159</c:v>
                </c:pt>
                <c:pt idx="173">
                  <c:v>1201</c:v>
                </c:pt>
                <c:pt idx="174">
                  <c:v>1191</c:v>
                </c:pt>
                <c:pt idx="175">
                  <c:v>1115</c:v>
                </c:pt>
                <c:pt idx="176">
                  <c:v>1106</c:v>
                </c:pt>
                <c:pt idx="177">
                  <c:v>1088</c:v>
                </c:pt>
                <c:pt idx="178">
                  <c:v>1087</c:v>
                </c:pt>
                <c:pt idx="179">
                  <c:v>1108</c:v>
                </c:pt>
                <c:pt idx="180">
                  <c:v>1112</c:v>
                </c:pt>
                <c:pt idx="181">
                  <c:v>1100</c:v>
                </c:pt>
                <c:pt idx="182">
                  <c:v>1072</c:v>
                </c:pt>
                <c:pt idx="183">
                  <c:v>1094</c:v>
                </c:pt>
                <c:pt idx="184">
                  <c:v>1109</c:v>
                </c:pt>
                <c:pt idx="185">
                  <c:v>1064</c:v>
                </c:pt>
                <c:pt idx="186">
                  <c:v>1061</c:v>
                </c:pt>
                <c:pt idx="187">
                  <c:v>1059</c:v>
                </c:pt>
                <c:pt idx="188">
                  <c:v>1037</c:v>
                </c:pt>
                <c:pt idx="189">
                  <c:v>978</c:v>
                </c:pt>
                <c:pt idx="190">
                  <c:v>962</c:v>
                </c:pt>
                <c:pt idx="191">
                  <c:v>898</c:v>
                </c:pt>
                <c:pt idx="192">
                  <c:v>871</c:v>
                </c:pt>
                <c:pt idx="193">
                  <c:v>883</c:v>
                </c:pt>
                <c:pt idx="194">
                  <c:v>897</c:v>
                </c:pt>
                <c:pt idx="195">
                  <c:v>892</c:v>
                </c:pt>
                <c:pt idx="196">
                  <c:v>856</c:v>
                </c:pt>
                <c:pt idx="197">
                  <c:v>836</c:v>
                </c:pt>
                <c:pt idx="198">
                  <c:v>812</c:v>
                </c:pt>
                <c:pt idx="199">
                  <c:v>775</c:v>
                </c:pt>
                <c:pt idx="200">
                  <c:v>788</c:v>
                </c:pt>
                <c:pt idx="201">
                  <c:v>795</c:v>
                </c:pt>
                <c:pt idx="202">
                  <c:v>769</c:v>
                </c:pt>
                <c:pt idx="203">
                  <c:v>770</c:v>
                </c:pt>
                <c:pt idx="204">
                  <c:v>747</c:v>
                </c:pt>
                <c:pt idx="205">
                  <c:v>724</c:v>
                </c:pt>
                <c:pt idx="206">
                  <c:v>692</c:v>
                </c:pt>
                <c:pt idx="207">
                  <c:v>695</c:v>
                </c:pt>
                <c:pt idx="208">
                  <c:v>703</c:v>
                </c:pt>
                <c:pt idx="209">
                  <c:v>703</c:v>
                </c:pt>
                <c:pt idx="210">
                  <c:v>701</c:v>
                </c:pt>
                <c:pt idx="211">
                  <c:v>662</c:v>
                </c:pt>
                <c:pt idx="212">
                  <c:v>631</c:v>
                </c:pt>
                <c:pt idx="213">
                  <c:v>598</c:v>
                </c:pt>
                <c:pt idx="214">
                  <c:v>602</c:v>
                </c:pt>
                <c:pt idx="215">
                  <c:v>611</c:v>
                </c:pt>
                <c:pt idx="216">
                  <c:v>607</c:v>
                </c:pt>
                <c:pt idx="217">
                  <c:v>607</c:v>
                </c:pt>
                <c:pt idx="218">
                  <c:v>581</c:v>
                </c:pt>
                <c:pt idx="219">
                  <c:v>557</c:v>
                </c:pt>
                <c:pt idx="220">
                  <c:v>559</c:v>
                </c:pt>
                <c:pt idx="221">
                  <c:v>570</c:v>
                </c:pt>
                <c:pt idx="222">
                  <c:v>596</c:v>
                </c:pt>
                <c:pt idx="223">
                  <c:v>599</c:v>
                </c:pt>
                <c:pt idx="224">
                  <c:v>592</c:v>
                </c:pt>
                <c:pt idx="225">
                  <c:v>549</c:v>
                </c:pt>
                <c:pt idx="226">
                  <c:v>524</c:v>
                </c:pt>
                <c:pt idx="227">
                  <c:v>499</c:v>
                </c:pt>
                <c:pt idx="228">
                  <c:v>494</c:v>
                </c:pt>
                <c:pt idx="229">
                  <c:v>526</c:v>
                </c:pt>
                <c:pt idx="230">
                  <c:v>496</c:v>
                </c:pt>
                <c:pt idx="231">
                  <c:v>481</c:v>
                </c:pt>
                <c:pt idx="232">
                  <c:v>494</c:v>
                </c:pt>
                <c:pt idx="233">
                  <c:v>502</c:v>
                </c:pt>
                <c:pt idx="234">
                  <c:v>473</c:v>
                </c:pt>
                <c:pt idx="235">
                  <c:v>467</c:v>
                </c:pt>
                <c:pt idx="236">
                  <c:v>493</c:v>
                </c:pt>
                <c:pt idx="237">
                  <c:v>489</c:v>
                </c:pt>
                <c:pt idx="238">
                  <c:v>469</c:v>
                </c:pt>
                <c:pt idx="239">
                  <c:v>467</c:v>
                </c:pt>
                <c:pt idx="240">
                  <c:v>459</c:v>
                </c:pt>
                <c:pt idx="241">
                  <c:v>453</c:v>
                </c:pt>
                <c:pt idx="242">
                  <c:v>436</c:v>
                </c:pt>
                <c:pt idx="243">
                  <c:v>490</c:v>
                </c:pt>
                <c:pt idx="244">
                  <c:v>494</c:v>
                </c:pt>
                <c:pt idx="245">
                  <c:v>492</c:v>
                </c:pt>
                <c:pt idx="246">
                  <c:v>510</c:v>
                </c:pt>
                <c:pt idx="247">
                  <c:v>459</c:v>
                </c:pt>
                <c:pt idx="248">
                  <c:v>421</c:v>
                </c:pt>
                <c:pt idx="249">
                  <c:v>420</c:v>
                </c:pt>
                <c:pt idx="250">
                  <c:v>448</c:v>
                </c:pt>
                <c:pt idx="251">
                  <c:v>466</c:v>
                </c:pt>
                <c:pt idx="252">
                  <c:v>467</c:v>
                </c:pt>
                <c:pt idx="253">
                  <c:v>470</c:v>
                </c:pt>
                <c:pt idx="254">
                  <c:v>469</c:v>
                </c:pt>
                <c:pt idx="255">
                  <c:v>442</c:v>
                </c:pt>
                <c:pt idx="256">
                  <c:v>416</c:v>
                </c:pt>
                <c:pt idx="257">
                  <c:v>463</c:v>
                </c:pt>
                <c:pt idx="258">
                  <c:v>438</c:v>
                </c:pt>
                <c:pt idx="259">
                  <c:v>438</c:v>
                </c:pt>
                <c:pt idx="260">
                  <c:v>424</c:v>
                </c:pt>
                <c:pt idx="261">
                  <c:v>395</c:v>
                </c:pt>
                <c:pt idx="262">
                  <c:v>406</c:v>
                </c:pt>
                <c:pt idx="263">
                  <c:v>423</c:v>
                </c:pt>
                <c:pt idx="264">
                  <c:v>473</c:v>
                </c:pt>
                <c:pt idx="265">
                  <c:v>499</c:v>
                </c:pt>
                <c:pt idx="266">
                  <c:v>474</c:v>
                </c:pt>
                <c:pt idx="267">
                  <c:v>445</c:v>
                </c:pt>
                <c:pt idx="268">
                  <c:v>448</c:v>
                </c:pt>
                <c:pt idx="269">
                  <c:v>451</c:v>
                </c:pt>
                <c:pt idx="270">
                  <c:v>440</c:v>
                </c:pt>
                <c:pt idx="271">
                  <c:v>462</c:v>
                </c:pt>
                <c:pt idx="272">
                  <c:v>454</c:v>
                </c:pt>
                <c:pt idx="273">
                  <c:v>432</c:v>
                </c:pt>
                <c:pt idx="274">
                  <c:v>442</c:v>
                </c:pt>
                <c:pt idx="275">
                  <c:v>413</c:v>
                </c:pt>
                <c:pt idx="276">
                  <c:v>396</c:v>
                </c:pt>
                <c:pt idx="277">
                  <c:v>406</c:v>
                </c:pt>
                <c:pt idx="278">
                  <c:v>443</c:v>
                </c:pt>
                <c:pt idx="279">
                  <c:v>474</c:v>
                </c:pt>
                <c:pt idx="280">
                  <c:v>444</c:v>
                </c:pt>
                <c:pt idx="281">
                  <c:v>417</c:v>
                </c:pt>
                <c:pt idx="282">
                  <c:v>452</c:v>
                </c:pt>
                <c:pt idx="283">
                  <c:v>430</c:v>
                </c:pt>
                <c:pt idx="284">
                  <c:v>433</c:v>
                </c:pt>
                <c:pt idx="285">
                  <c:v>458</c:v>
                </c:pt>
                <c:pt idx="286">
                  <c:v>449</c:v>
                </c:pt>
                <c:pt idx="287">
                  <c:v>429</c:v>
                </c:pt>
                <c:pt idx="288">
                  <c:v>432</c:v>
                </c:pt>
                <c:pt idx="289">
                  <c:v>422</c:v>
                </c:pt>
                <c:pt idx="290">
                  <c:v>373</c:v>
                </c:pt>
                <c:pt idx="291">
                  <c:v>395</c:v>
                </c:pt>
                <c:pt idx="292">
                  <c:v>418</c:v>
                </c:pt>
                <c:pt idx="293">
                  <c:v>425</c:v>
                </c:pt>
                <c:pt idx="294">
                  <c:v>428</c:v>
                </c:pt>
                <c:pt idx="295">
                  <c:v>421</c:v>
                </c:pt>
                <c:pt idx="296">
                  <c:v>414</c:v>
                </c:pt>
                <c:pt idx="297">
                  <c:v>416</c:v>
                </c:pt>
                <c:pt idx="298">
                  <c:v>405</c:v>
                </c:pt>
                <c:pt idx="299">
                  <c:v>435</c:v>
                </c:pt>
                <c:pt idx="300">
                  <c:v>430</c:v>
                </c:pt>
                <c:pt idx="301">
                  <c:v>389</c:v>
                </c:pt>
                <c:pt idx="302">
                  <c:v>381</c:v>
                </c:pt>
                <c:pt idx="303">
                  <c:v>362</c:v>
                </c:pt>
                <c:pt idx="304">
                  <c:v>347</c:v>
                </c:pt>
                <c:pt idx="305">
                  <c:v>344</c:v>
                </c:pt>
                <c:pt idx="306">
                  <c:v>337</c:v>
                </c:pt>
                <c:pt idx="307">
                  <c:v>345</c:v>
                </c:pt>
                <c:pt idx="308">
                  <c:v>337</c:v>
                </c:pt>
                <c:pt idx="309">
                  <c:v>355</c:v>
                </c:pt>
                <c:pt idx="310">
                  <c:v>320</c:v>
                </c:pt>
                <c:pt idx="311">
                  <c:v>302</c:v>
                </c:pt>
                <c:pt idx="312">
                  <c:v>310</c:v>
                </c:pt>
                <c:pt idx="313">
                  <c:v>318</c:v>
                </c:pt>
                <c:pt idx="314">
                  <c:v>319</c:v>
                </c:pt>
                <c:pt idx="315">
                  <c:v>303</c:v>
                </c:pt>
                <c:pt idx="316">
                  <c:v>315</c:v>
                </c:pt>
                <c:pt idx="317">
                  <c:v>306</c:v>
                </c:pt>
                <c:pt idx="318">
                  <c:v>313</c:v>
                </c:pt>
                <c:pt idx="319">
                  <c:v>302</c:v>
                </c:pt>
                <c:pt idx="320">
                  <c:v>304</c:v>
                </c:pt>
                <c:pt idx="321">
                  <c:v>329</c:v>
                </c:pt>
                <c:pt idx="322">
                  <c:v>307</c:v>
                </c:pt>
                <c:pt idx="323">
                  <c:v>284</c:v>
                </c:pt>
                <c:pt idx="324">
                  <c:v>265</c:v>
                </c:pt>
                <c:pt idx="325">
                  <c:v>262</c:v>
                </c:pt>
                <c:pt idx="326">
                  <c:v>283</c:v>
                </c:pt>
                <c:pt idx="327">
                  <c:v>287</c:v>
                </c:pt>
                <c:pt idx="328">
                  <c:v>278</c:v>
                </c:pt>
                <c:pt idx="329">
                  <c:v>255</c:v>
                </c:pt>
                <c:pt idx="330">
                  <c:v>258</c:v>
                </c:pt>
                <c:pt idx="331">
                  <c:v>263</c:v>
                </c:pt>
                <c:pt idx="332">
                  <c:v>265</c:v>
                </c:pt>
                <c:pt idx="333">
                  <c:v>266</c:v>
                </c:pt>
                <c:pt idx="334">
                  <c:v>284</c:v>
                </c:pt>
                <c:pt idx="335">
                  <c:v>257</c:v>
                </c:pt>
                <c:pt idx="336">
                  <c:v>286</c:v>
                </c:pt>
                <c:pt idx="337">
                  <c:v>273</c:v>
                </c:pt>
                <c:pt idx="338">
                  <c:v>244</c:v>
                </c:pt>
                <c:pt idx="339">
                  <c:v>235</c:v>
                </c:pt>
                <c:pt idx="340">
                  <c:v>236</c:v>
                </c:pt>
                <c:pt idx="341">
                  <c:v>247</c:v>
                </c:pt>
                <c:pt idx="342">
                  <c:v>239</c:v>
                </c:pt>
                <c:pt idx="343">
                  <c:v>249</c:v>
                </c:pt>
                <c:pt idx="344">
                  <c:v>264</c:v>
                </c:pt>
                <c:pt idx="345">
                  <c:v>261</c:v>
                </c:pt>
                <c:pt idx="346">
                  <c:v>238</c:v>
                </c:pt>
                <c:pt idx="347">
                  <c:v>258</c:v>
                </c:pt>
                <c:pt idx="348">
                  <c:v>271</c:v>
                </c:pt>
                <c:pt idx="349">
                  <c:v>279</c:v>
                </c:pt>
                <c:pt idx="350">
                  <c:v>282</c:v>
                </c:pt>
                <c:pt idx="351">
                  <c:v>286</c:v>
                </c:pt>
                <c:pt idx="352">
                  <c:v>280</c:v>
                </c:pt>
                <c:pt idx="353">
                  <c:v>300</c:v>
                </c:pt>
                <c:pt idx="354">
                  <c:v>290</c:v>
                </c:pt>
                <c:pt idx="355">
                  <c:v>311</c:v>
                </c:pt>
                <c:pt idx="356">
                  <c:v>338</c:v>
                </c:pt>
                <c:pt idx="357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48-463C-AD36-8FAE178D9F67}"/>
            </c:ext>
          </c:extLst>
        </c:ser>
        <c:ser>
          <c:idx val="6"/>
          <c:order val="6"/>
          <c:tx>
            <c:strRef>
              <c:f>[MemberCall_Data_Insight_07132021.xlsx]Hospitalizations!$X$1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[1]Hospitalizations!$Q$2:$Q$359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[1]Hospitalizations!$X$2:$X$359</c:f>
              <c:numCache>
                <c:formatCode>General</c:formatCode>
                <c:ptCount val="358"/>
                <c:pt idx="0">
                  <c:v>41</c:v>
                </c:pt>
                <c:pt idx="1">
                  <c:v>44</c:v>
                </c:pt>
                <c:pt idx="2">
                  <c:v>39</c:v>
                </c:pt>
                <c:pt idx="3">
                  <c:v>42</c:v>
                </c:pt>
                <c:pt idx="4">
                  <c:v>39</c:v>
                </c:pt>
                <c:pt idx="5">
                  <c:v>36</c:v>
                </c:pt>
                <c:pt idx="6">
                  <c:v>37</c:v>
                </c:pt>
                <c:pt idx="7">
                  <c:v>47</c:v>
                </c:pt>
                <c:pt idx="8">
                  <c:v>49</c:v>
                </c:pt>
                <c:pt idx="9">
                  <c:v>46</c:v>
                </c:pt>
                <c:pt idx="10">
                  <c:v>46</c:v>
                </c:pt>
                <c:pt idx="11">
                  <c:v>35</c:v>
                </c:pt>
                <c:pt idx="12">
                  <c:v>37</c:v>
                </c:pt>
                <c:pt idx="13">
                  <c:v>42</c:v>
                </c:pt>
                <c:pt idx="14">
                  <c:v>44</c:v>
                </c:pt>
                <c:pt idx="15">
                  <c:v>48</c:v>
                </c:pt>
                <c:pt idx="16">
                  <c:v>44</c:v>
                </c:pt>
                <c:pt idx="17">
                  <c:v>46</c:v>
                </c:pt>
                <c:pt idx="18">
                  <c:v>47</c:v>
                </c:pt>
                <c:pt idx="19">
                  <c:v>38</c:v>
                </c:pt>
                <c:pt idx="20">
                  <c:v>31</c:v>
                </c:pt>
                <c:pt idx="21">
                  <c:v>35</c:v>
                </c:pt>
                <c:pt idx="22">
                  <c:v>42</c:v>
                </c:pt>
                <c:pt idx="23">
                  <c:v>38</c:v>
                </c:pt>
                <c:pt idx="24">
                  <c:v>35</c:v>
                </c:pt>
                <c:pt idx="25">
                  <c:v>34</c:v>
                </c:pt>
                <c:pt idx="26">
                  <c:v>39</c:v>
                </c:pt>
                <c:pt idx="27">
                  <c:v>37</c:v>
                </c:pt>
                <c:pt idx="28">
                  <c:v>39</c:v>
                </c:pt>
                <c:pt idx="29">
                  <c:v>52</c:v>
                </c:pt>
                <c:pt idx="30">
                  <c:v>40</c:v>
                </c:pt>
                <c:pt idx="31">
                  <c:v>46</c:v>
                </c:pt>
                <c:pt idx="32">
                  <c:v>49</c:v>
                </c:pt>
                <c:pt idx="33">
                  <c:v>47</c:v>
                </c:pt>
                <c:pt idx="34">
                  <c:v>50</c:v>
                </c:pt>
                <c:pt idx="35">
                  <c:v>47</c:v>
                </c:pt>
                <c:pt idx="36">
                  <c:v>49</c:v>
                </c:pt>
                <c:pt idx="37">
                  <c:v>50</c:v>
                </c:pt>
                <c:pt idx="38">
                  <c:v>55</c:v>
                </c:pt>
                <c:pt idx="39">
                  <c:v>59</c:v>
                </c:pt>
                <c:pt idx="40">
                  <c:v>55</c:v>
                </c:pt>
                <c:pt idx="41">
                  <c:v>56</c:v>
                </c:pt>
                <c:pt idx="42">
                  <c:v>52</c:v>
                </c:pt>
                <c:pt idx="43">
                  <c:v>58</c:v>
                </c:pt>
                <c:pt idx="44">
                  <c:v>52</c:v>
                </c:pt>
                <c:pt idx="45">
                  <c:v>52</c:v>
                </c:pt>
                <c:pt idx="46">
                  <c:v>53</c:v>
                </c:pt>
                <c:pt idx="47">
                  <c:v>44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43</c:v>
                </c:pt>
                <c:pt idx="52">
                  <c:v>52</c:v>
                </c:pt>
                <c:pt idx="53">
                  <c:v>59</c:v>
                </c:pt>
                <c:pt idx="54">
                  <c:v>57</c:v>
                </c:pt>
                <c:pt idx="55">
                  <c:v>57</c:v>
                </c:pt>
                <c:pt idx="56">
                  <c:v>60</c:v>
                </c:pt>
                <c:pt idx="57">
                  <c:v>55</c:v>
                </c:pt>
                <c:pt idx="58">
                  <c:v>58</c:v>
                </c:pt>
                <c:pt idx="59">
                  <c:v>53</c:v>
                </c:pt>
                <c:pt idx="60">
                  <c:v>53</c:v>
                </c:pt>
                <c:pt idx="61">
                  <c:v>58</c:v>
                </c:pt>
                <c:pt idx="62">
                  <c:v>49</c:v>
                </c:pt>
                <c:pt idx="63">
                  <c:v>54</c:v>
                </c:pt>
                <c:pt idx="64">
                  <c:v>57</c:v>
                </c:pt>
                <c:pt idx="65">
                  <c:v>50</c:v>
                </c:pt>
                <c:pt idx="66">
                  <c:v>54</c:v>
                </c:pt>
                <c:pt idx="67">
                  <c:v>57</c:v>
                </c:pt>
                <c:pt idx="68">
                  <c:v>64</c:v>
                </c:pt>
                <c:pt idx="69">
                  <c:v>52</c:v>
                </c:pt>
                <c:pt idx="70">
                  <c:v>57</c:v>
                </c:pt>
                <c:pt idx="71">
                  <c:v>61</c:v>
                </c:pt>
                <c:pt idx="72">
                  <c:v>65</c:v>
                </c:pt>
                <c:pt idx="73">
                  <c:v>64</c:v>
                </c:pt>
                <c:pt idx="74">
                  <c:v>69</c:v>
                </c:pt>
                <c:pt idx="75">
                  <c:v>72</c:v>
                </c:pt>
                <c:pt idx="76">
                  <c:v>77</c:v>
                </c:pt>
                <c:pt idx="77">
                  <c:v>77</c:v>
                </c:pt>
                <c:pt idx="78">
                  <c:v>72</c:v>
                </c:pt>
                <c:pt idx="79">
                  <c:v>70</c:v>
                </c:pt>
                <c:pt idx="80">
                  <c:v>70</c:v>
                </c:pt>
                <c:pt idx="81">
                  <c:v>78</c:v>
                </c:pt>
                <c:pt idx="82">
                  <c:v>75</c:v>
                </c:pt>
                <c:pt idx="83">
                  <c:v>95</c:v>
                </c:pt>
                <c:pt idx="84">
                  <c:v>99</c:v>
                </c:pt>
                <c:pt idx="85">
                  <c:v>97</c:v>
                </c:pt>
                <c:pt idx="86">
                  <c:v>85</c:v>
                </c:pt>
                <c:pt idx="87">
                  <c:v>85</c:v>
                </c:pt>
                <c:pt idx="88">
                  <c:v>92</c:v>
                </c:pt>
                <c:pt idx="89">
                  <c:v>88</c:v>
                </c:pt>
                <c:pt idx="90">
                  <c:v>97</c:v>
                </c:pt>
                <c:pt idx="91">
                  <c:v>102</c:v>
                </c:pt>
                <c:pt idx="92">
                  <c:v>99</c:v>
                </c:pt>
                <c:pt idx="93">
                  <c:v>90</c:v>
                </c:pt>
                <c:pt idx="94">
                  <c:v>94</c:v>
                </c:pt>
                <c:pt idx="95">
                  <c:v>98</c:v>
                </c:pt>
                <c:pt idx="96">
                  <c:v>91</c:v>
                </c:pt>
                <c:pt idx="97">
                  <c:v>105</c:v>
                </c:pt>
                <c:pt idx="98">
                  <c:v>96</c:v>
                </c:pt>
                <c:pt idx="99">
                  <c:v>96</c:v>
                </c:pt>
                <c:pt idx="100">
                  <c:v>101</c:v>
                </c:pt>
                <c:pt idx="101">
                  <c:v>102</c:v>
                </c:pt>
                <c:pt idx="102">
                  <c:v>107</c:v>
                </c:pt>
                <c:pt idx="103">
                  <c:v>115</c:v>
                </c:pt>
                <c:pt idx="104">
                  <c:v>111</c:v>
                </c:pt>
                <c:pt idx="105">
                  <c:v>108</c:v>
                </c:pt>
                <c:pt idx="106">
                  <c:v>112</c:v>
                </c:pt>
                <c:pt idx="107">
                  <c:v>90</c:v>
                </c:pt>
                <c:pt idx="108">
                  <c:v>94</c:v>
                </c:pt>
                <c:pt idx="109">
                  <c:v>103</c:v>
                </c:pt>
                <c:pt idx="110">
                  <c:v>108</c:v>
                </c:pt>
                <c:pt idx="111">
                  <c:v>122</c:v>
                </c:pt>
                <c:pt idx="112">
                  <c:v>118</c:v>
                </c:pt>
                <c:pt idx="113">
                  <c:v>115</c:v>
                </c:pt>
                <c:pt idx="114">
                  <c:v>124</c:v>
                </c:pt>
                <c:pt idx="115">
                  <c:v>123</c:v>
                </c:pt>
                <c:pt idx="116">
                  <c:v>122</c:v>
                </c:pt>
                <c:pt idx="117">
                  <c:v>122</c:v>
                </c:pt>
                <c:pt idx="118">
                  <c:v>152</c:v>
                </c:pt>
                <c:pt idx="119">
                  <c:v>157</c:v>
                </c:pt>
                <c:pt idx="120">
                  <c:v>155</c:v>
                </c:pt>
                <c:pt idx="121">
                  <c:v>145</c:v>
                </c:pt>
                <c:pt idx="122">
                  <c:v>141</c:v>
                </c:pt>
                <c:pt idx="123">
                  <c:v>159</c:v>
                </c:pt>
                <c:pt idx="124">
                  <c:v>163</c:v>
                </c:pt>
                <c:pt idx="125">
                  <c:v>169</c:v>
                </c:pt>
                <c:pt idx="126">
                  <c:v>165</c:v>
                </c:pt>
                <c:pt idx="127">
                  <c:v>184</c:v>
                </c:pt>
                <c:pt idx="128">
                  <c:v>156</c:v>
                </c:pt>
                <c:pt idx="129">
                  <c:v>154</c:v>
                </c:pt>
                <c:pt idx="130">
                  <c:v>160</c:v>
                </c:pt>
                <c:pt idx="131">
                  <c:v>147</c:v>
                </c:pt>
                <c:pt idx="132">
                  <c:v>175</c:v>
                </c:pt>
                <c:pt idx="133">
                  <c:v>176</c:v>
                </c:pt>
                <c:pt idx="134">
                  <c:v>173</c:v>
                </c:pt>
                <c:pt idx="135">
                  <c:v>164</c:v>
                </c:pt>
                <c:pt idx="136">
                  <c:v>171</c:v>
                </c:pt>
                <c:pt idx="137">
                  <c:v>175</c:v>
                </c:pt>
                <c:pt idx="138">
                  <c:v>169</c:v>
                </c:pt>
                <c:pt idx="139">
                  <c:v>176</c:v>
                </c:pt>
                <c:pt idx="140">
                  <c:v>166</c:v>
                </c:pt>
                <c:pt idx="141">
                  <c:v>149</c:v>
                </c:pt>
                <c:pt idx="142">
                  <c:v>141</c:v>
                </c:pt>
                <c:pt idx="143">
                  <c:v>146</c:v>
                </c:pt>
                <c:pt idx="144">
                  <c:v>158</c:v>
                </c:pt>
                <c:pt idx="145">
                  <c:v>167</c:v>
                </c:pt>
                <c:pt idx="146">
                  <c:v>166</c:v>
                </c:pt>
                <c:pt idx="147">
                  <c:v>162</c:v>
                </c:pt>
                <c:pt idx="148">
                  <c:v>150</c:v>
                </c:pt>
                <c:pt idx="149">
                  <c:v>135</c:v>
                </c:pt>
                <c:pt idx="150">
                  <c:v>132</c:v>
                </c:pt>
                <c:pt idx="151">
                  <c:v>148</c:v>
                </c:pt>
                <c:pt idx="152">
                  <c:v>128</c:v>
                </c:pt>
                <c:pt idx="153">
                  <c:v>118</c:v>
                </c:pt>
                <c:pt idx="154">
                  <c:v>122</c:v>
                </c:pt>
                <c:pt idx="155">
                  <c:v>124</c:v>
                </c:pt>
                <c:pt idx="156">
                  <c:v>130</c:v>
                </c:pt>
                <c:pt idx="157">
                  <c:v>129</c:v>
                </c:pt>
                <c:pt idx="158">
                  <c:v>134</c:v>
                </c:pt>
                <c:pt idx="159">
                  <c:v>132</c:v>
                </c:pt>
                <c:pt idx="160">
                  <c:v>130</c:v>
                </c:pt>
                <c:pt idx="161">
                  <c:v>126</c:v>
                </c:pt>
                <c:pt idx="162">
                  <c:v>119</c:v>
                </c:pt>
                <c:pt idx="163">
                  <c:v>126</c:v>
                </c:pt>
                <c:pt idx="164">
                  <c:v>126</c:v>
                </c:pt>
                <c:pt idx="165">
                  <c:v>135</c:v>
                </c:pt>
                <c:pt idx="166">
                  <c:v>131</c:v>
                </c:pt>
                <c:pt idx="167">
                  <c:v>130</c:v>
                </c:pt>
                <c:pt idx="168">
                  <c:v>123</c:v>
                </c:pt>
                <c:pt idx="169">
                  <c:v>121</c:v>
                </c:pt>
                <c:pt idx="170">
                  <c:v>120</c:v>
                </c:pt>
                <c:pt idx="171">
                  <c:v>123</c:v>
                </c:pt>
                <c:pt idx="172">
                  <c:v>126</c:v>
                </c:pt>
                <c:pt idx="173">
                  <c:v>120</c:v>
                </c:pt>
                <c:pt idx="174">
                  <c:v>125</c:v>
                </c:pt>
                <c:pt idx="175">
                  <c:v>106</c:v>
                </c:pt>
                <c:pt idx="176">
                  <c:v>105</c:v>
                </c:pt>
                <c:pt idx="177">
                  <c:v>110</c:v>
                </c:pt>
                <c:pt idx="178">
                  <c:v>111</c:v>
                </c:pt>
                <c:pt idx="179">
                  <c:v>114</c:v>
                </c:pt>
                <c:pt idx="180">
                  <c:v>113</c:v>
                </c:pt>
                <c:pt idx="181">
                  <c:v>120</c:v>
                </c:pt>
                <c:pt idx="182">
                  <c:v>127</c:v>
                </c:pt>
                <c:pt idx="183">
                  <c:v>128</c:v>
                </c:pt>
                <c:pt idx="184">
                  <c:v>111</c:v>
                </c:pt>
                <c:pt idx="185">
                  <c:v>107</c:v>
                </c:pt>
                <c:pt idx="186">
                  <c:v>100</c:v>
                </c:pt>
                <c:pt idx="187">
                  <c:v>86</c:v>
                </c:pt>
                <c:pt idx="188">
                  <c:v>89</c:v>
                </c:pt>
                <c:pt idx="189">
                  <c:v>75</c:v>
                </c:pt>
                <c:pt idx="190">
                  <c:v>75</c:v>
                </c:pt>
                <c:pt idx="191">
                  <c:v>80</c:v>
                </c:pt>
                <c:pt idx="192">
                  <c:v>81</c:v>
                </c:pt>
                <c:pt idx="193">
                  <c:v>78</c:v>
                </c:pt>
                <c:pt idx="194">
                  <c:v>69</c:v>
                </c:pt>
                <c:pt idx="195">
                  <c:v>58</c:v>
                </c:pt>
                <c:pt idx="196">
                  <c:v>59</c:v>
                </c:pt>
                <c:pt idx="197">
                  <c:v>53</c:v>
                </c:pt>
                <c:pt idx="198">
                  <c:v>61</c:v>
                </c:pt>
                <c:pt idx="199">
                  <c:v>62</c:v>
                </c:pt>
                <c:pt idx="200">
                  <c:v>63</c:v>
                </c:pt>
                <c:pt idx="201">
                  <c:v>60</c:v>
                </c:pt>
                <c:pt idx="202">
                  <c:v>61</c:v>
                </c:pt>
                <c:pt idx="203">
                  <c:v>74</c:v>
                </c:pt>
                <c:pt idx="204">
                  <c:v>57</c:v>
                </c:pt>
                <c:pt idx="205">
                  <c:v>57</c:v>
                </c:pt>
                <c:pt idx="206">
                  <c:v>53</c:v>
                </c:pt>
                <c:pt idx="207">
                  <c:v>55</c:v>
                </c:pt>
                <c:pt idx="208">
                  <c:v>50</c:v>
                </c:pt>
                <c:pt idx="209">
                  <c:v>57</c:v>
                </c:pt>
                <c:pt idx="210">
                  <c:v>50</c:v>
                </c:pt>
                <c:pt idx="211">
                  <c:v>64</c:v>
                </c:pt>
                <c:pt idx="212">
                  <c:v>57</c:v>
                </c:pt>
                <c:pt idx="213">
                  <c:v>56</c:v>
                </c:pt>
                <c:pt idx="214">
                  <c:v>58</c:v>
                </c:pt>
                <c:pt idx="215">
                  <c:v>44</c:v>
                </c:pt>
                <c:pt idx="216">
                  <c:v>45</c:v>
                </c:pt>
                <c:pt idx="217">
                  <c:v>48</c:v>
                </c:pt>
                <c:pt idx="218">
                  <c:v>52</c:v>
                </c:pt>
                <c:pt idx="219">
                  <c:v>46</c:v>
                </c:pt>
                <c:pt idx="220">
                  <c:v>44</c:v>
                </c:pt>
                <c:pt idx="221">
                  <c:v>47</c:v>
                </c:pt>
                <c:pt idx="222">
                  <c:v>43</c:v>
                </c:pt>
                <c:pt idx="223">
                  <c:v>41</c:v>
                </c:pt>
                <c:pt idx="224">
                  <c:v>41</c:v>
                </c:pt>
                <c:pt idx="225">
                  <c:v>47</c:v>
                </c:pt>
                <c:pt idx="226">
                  <c:v>45</c:v>
                </c:pt>
                <c:pt idx="227">
                  <c:v>43</c:v>
                </c:pt>
                <c:pt idx="228">
                  <c:v>44</c:v>
                </c:pt>
                <c:pt idx="229">
                  <c:v>39</c:v>
                </c:pt>
                <c:pt idx="230">
                  <c:v>38</c:v>
                </c:pt>
                <c:pt idx="231">
                  <c:v>36</c:v>
                </c:pt>
                <c:pt idx="232">
                  <c:v>34</c:v>
                </c:pt>
                <c:pt idx="233">
                  <c:v>33</c:v>
                </c:pt>
                <c:pt idx="234">
                  <c:v>32</c:v>
                </c:pt>
                <c:pt idx="235">
                  <c:v>35</c:v>
                </c:pt>
                <c:pt idx="236">
                  <c:v>36</c:v>
                </c:pt>
                <c:pt idx="237">
                  <c:v>32</c:v>
                </c:pt>
                <c:pt idx="238">
                  <c:v>29</c:v>
                </c:pt>
                <c:pt idx="239">
                  <c:v>30</c:v>
                </c:pt>
                <c:pt idx="240">
                  <c:v>29</c:v>
                </c:pt>
                <c:pt idx="241">
                  <c:v>30</c:v>
                </c:pt>
                <c:pt idx="242">
                  <c:v>28</c:v>
                </c:pt>
                <c:pt idx="243">
                  <c:v>29</c:v>
                </c:pt>
                <c:pt idx="244">
                  <c:v>27</c:v>
                </c:pt>
                <c:pt idx="245">
                  <c:v>27</c:v>
                </c:pt>
                <c:pt idx="246">
                  <c:v>26</c:v>
                </c:pt>
                <c:pt idx="247">
                  <c:v>29</c:v>
                </c:pt>
                <c:pt idx="248">
                  <c:v>29</c:v>
                </c:pt>
                <c:pt idx="249">
                  <c:v>27</c:v>
                </c:pt>
                <c:pt idx="250">
                  <c:v>27</c:v>
                </c:pt>
                <c:pt idx="251">
                  <c:v>29</c:v>
                </c:pt>
                <c:pt idx="252">
                  <c:v>31</c:v>
                </c:pt>
                <c:pt idx="253">
                  <c:v>29</c:v>
                </c:pt>
                <c:pt idx="254">
                  <c:v>28</c:v>
                </c:pt>
                <c:pt idx="255">
                  <c:v>28</c:v>
                </c:pt>
                <c:pt idx="256">
                  <c:v>29</c:v>
                </c:pt>
                <c:pt idx="257">
                  <c:v>32</c:v>
                </c:pt>
                <c:pt idx="258">
                  <c:v>30</c:v>
                </c:pt>
                <c:pt idx="259">
                  <c:v>28</c:v>
                </c:pt>
                <c:pt idx="260">
                  <c:v>31</c:v>
                </c:pt>
                <c:pt idx="261">
                  <c:v>28</c:v>
                </c:pt>
                <c:pt idx="262">
                  <c:v>27</c:v>
                </c:pt>
                <c:pt idx="263">
                  <c:v>29</c:v>
                </c:pt>
                <c:pt idx="264">
                  <c:v>25</c:v>
                </c:pt>
                <c:pt idx="265">
                  <c:v>26</c:v>
                </c:pt>
                <c:pt idx="266">
                  <c:v>24</c:v>
                </c:pt>
                <c:pt idx="267">
                  <c:v>19</c:v>
                </c:pt>
                <c:pt idx="268">
                  <c:v>18</c:v>
                </c:pt>
                <c:pt idx="269">
                  <c:v>21</c:v>
                </c:pt>
                <c:pt idx="270">
                  <c:v>21</c:v>
                </c:pt>
                <c:pt idx="271">
                  <c:v>18</c:v>
                </c:pt>
                <c:pt idx="272">
                  <c:v>15</c:v>
                </c:pt>
                <c:pt idx="273">
                  <c:v>19</c:v>
                </c:pt>
                <c:pt idx="274">
                  <c:v>16</c:v>
                </c:pt>
                <c:pt idx="275">
                  <c:v>15</c:v>
                </c:pt>
                <c:pt idx="276">
                  <c:v>18</c:v>
                </c:pt>
                <c:pt idx="277">
                  <c:v>18</c:v>
                </c:pt>
                <c:pt idx="278">
                  <c:v>17</c:v>
                </c:pt>
                <c:pt idx="279">
                  <c:v>19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18</c:v>
                </c:pt>
                <c:pt idx="284">
                  <c:v>18</c:v>
                </c:pt>
                <c:pt idx="285">
                  <c:v>21</c:v>
                </c:pt>
                <c:pt idx="286">
                  <c:v>19</c:v>
                </c:pt>
                <c:pt idx="287">
                  <c:v>20</c:v>
                </c:pt>
                <c:pt idx="288">
                  <c:v>18</c:v>
                </c:pt>
                <c:pt idx="289">
                  <c:v>14</c:v>
                </c:pt>
                <c:pt idx="290">
                  <c:v>13</c:v>
                </c:pt>
                <c:pt idx="291">
                  <c:v>15</c:v>
                </c:pt>
                <c:pt idx="292">
                  <c:v>18</c:v>
                </c:pt>
                <c:pt idx="293">
                  <c:v>16</c:v>
                </c:pt>
                <c:pt idx="294">
                  <c:v>19</c:v>
                </c:pt>
                <c:pt idx="295">
                  <c:v>22</c:v>
                </c:pt>
                <c:pt idx="296">
                  <c:v>19</c:v>
                </c:pt>
                <c:pt idx="297">
                  <c:v>21</c:v>
                </c:pt>
                <c:pt idx="298">
                  <c:v>19</c:v>
                </c:pt>
                <c:pt idx="299">
                  <c:v>16</c:v>
                </c:pt>
                <c:pt idx="300">
                  <c:v>20</c:v>
                </c:pt>
                <c:pt idx="301">
                  <c:v>19</c:v>
                </c:pt>
                <c:pt idx="302">
                  <c:v>18</c:v>
                </c:pt>
                <c:pt idx="303">
                  <c:v>18</c:v>
                </c:pt>
                <c:pt idx="304">
                  <c:v>17</c:v>
                </c:pt>
                <c:pt idx="305">
                  <c:v>21</c:v>
                </c:pt>
                <c:pt idx="306">
                  <c:v>18</c:v>
                </c:pt>
                <c:pt idx="307">
                  <c:v>19</c:v>
                </c:pt>
                <c:pt idx="308">
                  <c:v>21</c:v>
                </c:pt>
                <c:pt idx="309">
                  <c:v>21</c:v>
                </c:pt>
                <c:pt idx="310">
                  <c:v>17</c:v>
                </c:pt>
                <c:pt idx="311">
                  <c:v>18</c:v>
                </c:pt>
                <c:pt idx="312">
                  <c:v>17</c:v>
                </c:pt>
                <c:pt idx="313">
                  <c:v>22</c:v>
                </c:pt>
                <c:pt idx="314">
                  <c:v>17</c:v>
                </c:pt>
                <c:pt idx="315">
                  <c:v>12</c:v>
                </c:pt>
                <c:pt idx="316">
                  <c:v>7</c:v>
                </c:pt>
                <c:pt idx="317">
                  <c:v>9</c:v>
                </c:pt>
                <c:pt idx="318">
                  <c:v>12</c:v>
                </c:pt>
                <c:pt idx="319">
                  <c:v>8</c:v>
                </c:pt>
                <c:pt idx="320">
                  <c:v>6</c:v>
                </c:pt>
                <c:pt idx="321">
                  <c:v>5</c:v>
                </c:pt>
                <c:pt idx="322">
                  <c:v>8</c:v>
                </c:pt>
                <c:pt idx="323">
                  <c:v>6</c:v>
                </c:pt>
                <c:pt idx="324">
                  <c:v>10</c:v>
                </c:pt>
                <c:pt idx="325">
                  <c:v>12</c:v>
                </c:pt>
                <c:pt idx="326">
                  <c:v>12</c:v>
                </c:pt>
                <c:pt idx="327">
                  <c:v>7</c:v>
                </c:pt>
                <c:pt idx="328">
                  <c:v>6</c:v>
                </c:pt>
                <c:pt idx="329">
                  <c:v>5</c:v>
                </c:pt>
                <c:pt idx="330">
                  <c:v>4</c:v>
                </c:pt>
                <c:pt idx="331">
                  <c:v>5</c:v>
                </c:pt>
                <c:pt idx="332">
                  <c:v>7</c:v>
                </c:pt>
                <c:pt idx="333">
                  <c:v>9</c:v>
                </c:pt>
                <c:pt idx="334">
                  <c:v>8</c:v>
                </c:pt>
                <c:pt idx="335">
                  <c:v>6</c:v>
                </c:pt>
                <c:pt idx="336">
                  <c:v>6</c:v>
                </c:pt>
                <c:pt idx="337">
                  <c:v>5</c:v>
                </c:pt>
                <c:pt idx="338">
                  <c:v>1</c:v>
                </c:pt>
                <c:pt idx="339">
                  <c:v>1</c:v>
                </c:pt>
                <c:pt idx="340">
                  <c:v>3</c:v>
                </c:pt>
                <c:pt idx="341">
                  <c:v>5</c:v>
                </c:pt>
                <c:pt idx="342">
                  <c:v>7</c:v>
                </c:pt>
                <c:pt idx="343">
                  <c:v>5</c:v>
                </c:pt>
                <c:pt idx="344">
                  <c:v>3</c:v>
                </c:pt>
                <c:pt idx="345">
                  <c:v>7</c:v>
                </c:pt>
                <c:pt idx="346">
                  <c:v>8</c:v>
                </c:pt>
                <c:pt idx="347">
                  <c:v>8</c:v>
                </c:pt>
                <c:pt idx="348">
                  <c:v>11</c:v>
                </c:pt>
                <c:pt idx="349">
                  <c:v>12</c:v>
                </c:pt>
                <c:pt idx="350">
                  <c:v>10</c:v>
                </c:pt>
                <c:pt idx="351">
                  <c:v>10</c:v>
                </c:pt>
                <c:pt idx="352">
                  <c:v>11</c:v>
                </c:pt>
                <c:pt idx="353">
                  <c:v>14</c:v>
                </c:pt>
                <c:pt idx="354">
                  <c:v>15</c:v>
                </c:pt>
                <c:pt idx="355">
                  <c:v>16</c:v>
                </c:pt>
                <c:pt idx="356">
                  <c:v>13</c:v>
                </c:pt>
                <c:pt idx="35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48-463C-AD36-8FAE178D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755664"/>
        <c:axId val="211767312"/>
      </c:barChart>
      <c:dateAx>
        <c:axId val="21175566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7312"/>
        <c:crosses val="autoZero"/>
        <c:auto val="1"/>
        <c:lblOffset val="100"/>
        <c:baseTimeUnit val="days"/>
      </c:dateAx>
      <c:valAx>
        <c:axId val="21176731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Daily Portion of Suspected + Confirmed Hospitalized COVID-19 Patients by Region (Jul. 2020 - Jul.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[MemberCall_Data_Insight_07132021.xlsx]Hospitalizations!$AB$1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[1]Hospitalizations!$AB$2:$AB$359</c:f>
              <c:numCache>
                <c:formatCode>0.0%</c:formatCode>
                <c:ptCount val="358"/>
                <c:pt idx="0">
                  <c:v>0.13114754098360656</c:v>
                </c:pt>
                <c:pt idx="1">
                  <c:v>0.1256890848952591</c:v>
                </c:pt>
                <c:pt idx="2">
                  <c:v>0.15428571428571428</c:v>
                </c:pt>
                <c:pt idx="3">
                  <c:v>0.13107511045655376</c:v>
                </c:pt>
                <c:pt idx="4">
                  <c:v>8.4406294706723894E-2</c:v>
                </c:pt>
                <c:pt idx="5">
                  <c:v>0.14155712841253792</c:v>
                </c:pt>
                <c:pt idx="6">
                  <c:v>0.15453639082751744</c:v>
                </c:pt>
                <c:pt idx="7">
                  <c:v>0.12753277711561384</c:v>
                </c:pt>
                <c:pt idx="8">
                  <c:v>0.1165644171779141</c:v>
                </c:pt>
                <c:pt idx="9">
                  <c:v>0.10055248618784531</c:v>
                </c:pt>
                <c:pt idx="10">
                  <c:v>0.11405835543766578</c:v>
                </c:pt>
                <c:pt idx="11">
                  <c:v>0.11920529801324503</c:v>
                </c:pt>
                <c:pt idx="12">
                  <c:v>0.11907654921020656</c:v>
                </c:pt>
                <c:pt idx="13">
                  <c:v>0.1337748344370861</c:v>
                </c:pt>
                <c:pt idx="14">
                  <c:v>0.14285714285714285</c:v>
                </c:pt>
                <c:pt idx="15">
                  <c:v>0.16526946107784432</c:v>
                </c:pt>
                <c:pt idx="16">
                  <c:v>0.12944664031620554</c:v>
                </c:pt>
                <c:pt idx="17">
                  <c:v>0.12942366026289182</c:v>
                </c:pt>
                <c:pt idx="18">
                  <c:v>0.15276273022751896</c:v>
                </c:pt>
                <c:pt idx="19">
                  <c:v>0.10774410774410774</c:v>
                </c:pt>
                <c:pt idx="20">
                  <c:v>0.11573033707865168</c:v>
                </c:pt>
                <c:pt idx="21">
                  <c:v>0.12046783625730995</c:v>
                </c:pt>
                <c:pt idx="22">
                  <c:v>0.1215909090909091</c:v>
                </c:pt>
                <c:pt idx="23">
                  <c:v>0.12907268170426064</c:v>
                </c:pt>
                <c:pt idx="24">
                  <c:v>0.12895377128953772</c:v>
                </c:pt>
                <c:pt idx="25">
                  <c:v>0.13349225268176401</c:v>
                </c:pt>
                <c:pt idx="26">
                  <c:v>0.13750000000000001</c:v>
                </c:pt>
                <c:pt idx="27">
                  <c:v>0.14545454545454545</c:v>
                </c:pt>
                <c:pt idx="28">
                  <c:v>0.13961813842482101</c:v>
                </c:pt>
                <c:pt idx="29">
                  <c:v>0.14666666666666667</c:v>
                </c:pt>
                <c:pt idx="30">
                  <c:v>0.14435389988358557</c:v>
                </c:pt>
                <c:pt idx="31">
                  <c:v>0.15494636471990464</c:v>
                </c:pt>
                <c:pt idx="32">
                  <c:v>0.16761041902604756</c:v>
                </c:pt>
                <c:pt idx="33">
                  <c:v>0.16279069767441862</c:v>
                </c:pt>
                <c:pt idx="34">
                  <c:v>0.16154721274175199</c:v>
                </c:pt>
                <c:pt idx="35">
                  <c:v>0.17297297297297298</c:v>
                </c:pt>
                <c:pt idx="36">
                  <c:v>0.16105769230769232</c:v>
                </c:pt>
                <c:pt idx="37">
                  <c:v>0.1702127659574468</c:v>
                </c:pt>
                <c:pt idx="38">
                  <c:v>0.17116060961313012</c:v>
                </c:pt>
                <c:pt idx="39">
                  <c:v>0.16132723112128147</c:v>
                </c:pt>
                <c:pt idx="40">
                  <c:v>0.15805785123966942</c:v>
                </c:pt>
                <c:pt idx="41">
                  <c:v>0.17758985200845667</c:v>
                </c:pt>
                <c:pt idx="42">
                  <c:v>0.16957862281603289</c:v>
                </c:pt>
                <c:pt idx="43">
                  <c:v>0.18080357142857142</c:v>
                </c:pt>
                <c:pt idx="44">
                  <c:v>0.17516629711751663</c:v>
                </c:pt>
                <c:pt idx="45">
                  <c:v>0.15572858731924361</c:v>
                </c:pt>
                <c:pt idx="46">
                  <c:v>0.13652275379229872</c:v>
                </c:pt>
                <c:pt idx="47">
                  <c:v>0.15376226826608505</c:v>
                </c:pt>
                <c:pt idx="48">
                  <c:v>0.16630434782608697</c:v>
                </c:pt>
                <c:pt idx="49">
                  <c:v>0.16773504273504272</c:v>
                </c:pt>
                <c:pt idx="50">
                  <c:v>0.1601685985247629</c:v>
                </c:pt>
                <c:pt idx="51">
                  <c:v>0.16592920353982302</c:v>
                </c:pt>
                <c:pt idx="52">
                  <c:v>0.17371937639198218</c:v>
                </c:pt>
                <c:pt idx="53">
                  <c:v>0.16934619506966775</c:v>
                </c:pt>
                <c:pt idx="54">
                  <c:v>0.16846652267818574</c:v>
                </c:pt>
                <c:pt idx="55">
                  <c:v>0.17403846153846153</c:v>
                </c:pt>
                <c:pt idx="56">
                  <c:v>0.16615067079463364</c:v>
                </c:pt>
                <c:pt idx="57">
                  <c:v>0.17857142857142858</c:v>
                </c:pt>
                <c:pt idx="58">
                  <c:v>0.16144814090019569</c:v>
                </c:pt>
                <c:pt idx="59">
                  <c:v>0.18282828282828284</c:v>
                </c:pt>
                <c:pt idx="60">
                  <c:v>0.18607068607068608</c:v>
                </c:pt>
                <c:pt idx="61">
                  <c:v>0.19219512195121952</c:v>
                </c:pt>
                <c:pt idx="62">
                  <c:v>0.19023904382470119</c:v>
                </c:pt>
                <c:pt idx="63">
                  <c:v>0.18609022556390978</c:v>
                </c:pt>
                <c:pt idx="64">
                  <c:v>0.19066147859922178</c:v>
                </c:pt>
                <c:pt idx="65">
                  <c:v>0.2089704383282365</c:v>
                </c:pt>
                <c:pt idx="66">
                  <c:v>0.21057985757884029</c:v>
                </c:pt>
                <c:pt idx="67">
                  <c:v>0.20683111954459202</c:v>
                </c:pt>
                <c:pt idx="68">
                  <c:v>0.19962511715089035</c:v>
                </c:pt>
                <c:pt idx="69">
                  <c:v>0.20127504553734063</c:v>
                </c:pt>
                <c:pt idx="70">
                  <c:v>0.20106761565836298</c:v>
                </c:pt>
                <c:pt idx="71">
                  <c:v>0.19755244755244755</c:v>
                </c:pt>
                <c:pt idx="72">
                  <c:v>0.21983914209115282</c:v>
                </c:pt>
                <c:pt idx="73">
                  <c:v>0.216</c:v>
                </c:pt>
                <c:pt idx="74">
                  <c:v>0.2105726872246696</c:v>
                </c:pt>
                <c:pt idx="75">
                  <c:v>0.21575061525840852</c:v>
                </c:pt>
                <c:pt idx="76">
                  <c:v>0.2134927412467976</c:v>
                </c:pt>
                <c:pt idx="77">
                  <c:v>0.21114864864864866</c:v>
                </c:pt>
                <c:pt idx="78">
                  <c:v>0.19966159052453469</c:v>
                </c:pt>
                <c:pt idx="79">
                  <c:v>0.20490367775831875</c:v>
                </c:pt>
                <c:pt idx="80">
                  <c:v>0.21855486173059768</c:v>
                </c:pt>
                <c:pt idx="81">
                  <c:v>0.21267723102585487</c:v>
                </c:pt>
                <c:pt idx="82">
                  <c:v>0.20609462710505214</c:v>
                </c:pt>
                <c:pt idx="83">
                  <c:v>0.21153846153846154</c:v>
                </c:pt>
                <c:pt idx="84">
                  <c:v>0.20256991685563114</c:v>
                </c:pt>
                <c:pt idx="85">
                  <c:v>0.22665662650602408</c:v>
                </c:pt>
                <c:pt idx="86">
                  <c:v>0.22288706058339566</c:v>
                </c:pt>
                <c:pt idx="87">
                  <c:v>0.22296296296296297</c:v>
                </c:pt>
                <c:pt idx="88">
                  <c:v>0.23219373219373218</c:v>
                </c:pt>
                <c:pt idx="89">
                  <c:v>0.22277227722772278</c:v>
                </c:pt>
                <c:pt idx="90">
                  <c:v>0.21638225255972696</c:v>
                </c:pt>
                <c:pt idx="91">
                  <c:v>0.22702331961591221</c:v>
                </c:pt>
                <c:pt idx="92">
                  <c:v>0.23349548297428771</c:v>
                </c:pt>
                <c:pt idx="93">
                  <c:v>0.23799435028248589</c:v>
                </c:pt>
                <c:pt idx="94">
                  <c:v>0.2458448753462604</c:v>
                </c:pt>
                <c:pt idx="95">
                  <c:v>0.26555183946488292</c:v>
                </c:pt>
                <c:pt idx="96">
                  <c:v>0.23335574983187626</c:v>
                </c:pt>
                <c:pt idx="97">
                  <c:v>0.21834625322997417</c:v>
                </c:pt>
                <c:pt idx="98">
                  <c:v>0.23123732251521298</c:v>
                </c:pt>
                <c:pt idx="99">
                  <c:v>0.22993931220498989</c:v>
                </c:pt>
                <c:pt idx="100">
                  <c:v>0.2308228730822873</c:v>
                </c:pt>
                <c:pt idx="101">
                  <c:v>0.22298692360633174</c:v>
                </c:pt>
                <c:pt idx="102">
                  <c:v>0.20374081496325985</c:v>
                </c:pt>
                <c:pt idx="103">
                  <c:v>0.201171875</c:v>
                </c:pt>
                <c:pt idx="104">
                  <c:v>0.20189873417721518</c:v>
                </c:pt>
                <c:pt idx="105">
                  <c:v>0.21639541892706449</c:v>
                </c:pt>
                <c:pt idx="106">
                  <c:v>0.21428571428571427</c:v>
                </c:pt>
                <c:pt idx="107">
                  <c:v>0.22302591922845089</c:v>
                </c:pt>
                <c:pt idx="108">
                  <c:v>0.22855392156862744</c:v>
                </c:pt>
                <c:pt idx="109">
                  <c:v>0.22109419063733785</c:v>
                </c:pt>
                <c:pt idx="110">
                  <c:v>0.20774263904034895</c:v>
                </c:pt>
                <c:pt idx="111">
                  <c:v>0.20197300103842161</c:v>
                </c:pt>
                <c:pt idx="112">
                  <c:v>0.19287531806615776</c:v>
                </c:pt>
                <c:pt idx="113">
                  <c:v>0.19560975609756098</c:v>
                </c:pt>
                <c:pt idx="114">
                  <c:v>0.1918997107039537</c:v>
                </c:pt>
                <c:pt idx="115">
                  <c:v>0.18744228993536471</c:v>
                </c:pt>
                <c:pt idx="116">
                  <c:v>0.17882562277580072</c:v>
                </c:pt>
                <c:pt idx="117">
                  <c:v>0.17783505154639176</c:v>
                </c:pt>
                <c:pt idx="118">
                  <c:v>0.18155970755483347</c:v>
                </c:pt>
                <c:pt idx="119">
                  <c:v>0.17587327376116979</c:v>
                </c:pt>
                <c:pt idx="120">
                  <c:v>0.17527821939586646</c:v>
                </c:pt>
                <c:pt idx="121">
                  <c:v>0.17989417989417988</c:v>
                </c:pt>
                <c:pt idx="122">
                  <c:v>0.18181818181818182</c:v>
                </c:pt>
                <c:pt idx="123">
                  <c:v>0.18153727307840864</c:v>
                </c:pt>
                <c:pt idx="124">
                  <c:v>0.17890909090909091</c:v>
                </c:pt>
                <c:pt idx="125">
                  <c:v>0.18098912662223782</c:v>
                </c:pt>
                <c:pt idx="126">
                  <c:v>0.17545100813583303</c:v>
                </c:pt>
                <c:pt idx="127">
                  <c:v>0.1673193307226771</c:v>
                </c:pt>
                <c:pt idx="128">
                  <c:v>0.17692878338278931</c:v>
                </c:pt>
                <c:pt idx="129">
                  <c:v>0.17123795404002964</c:v>
                </c:pt>
                <c:pt idx="130">
                  <c:v>0.16987995634776282</c:v>
                </c:pt>
                <c:pt idx="131">
                  <c:v>0.17437204222788497</c:v>
                </c:pt>
                <c:pt idx="132">
                  <c:v>0.1770981507823613</c:v>
                </c:pt>
                <c:pt idx="133">
                  <c:v>0.18291305984192699</c:v>
                </c:pt>
                <c:pt idx="134">
                  <c:v>0.18525665766113469</c:v>
                </c:pt>
                <c:pt idx="135">
                  <c:v>0.18960244648318042</c:v>
                </c:pt>
                <c:pt idx="136">
                  <c:v>0.1908713692946058</c:v>
                </c:pt>
                <c:pt idx="137">
                  <c:v>0.1899927483683829</c:v>
                </c:pt>
                <c:pt idx="138">
                  <c:v>0.18123439172315375</c:v>
                </c:pt>
                <c:pt idx="139">
                  <c:v>0.1769652650822669</c:v>
                </c:pt>
                <c:pt idx="140">
                  <c:v>0.17946824224519942</c:v>
                </c:pt>
                <c:pt idx="141">
                  <c:v>0.18317399617590821</c:v>
                </c:pt>
                <c:pt idx="142">
                  <c:v>0.18569254185692541</c:v>
                </c:pt>
                <c:pt idx="143">
                  <c:v>0.18379216750678556</c:v>
                </c:pt>
                <c:pt idx="144">
                  <c:v>0.18364255963650133</c:v>
                </c:pt>
                <c:pt idx="145">
                  <c:v>0.17924865831842576</c:v>
                </c:pt>
                <c:pt idx="146">
                  <c:v>0.17441002949852508</c:v>
                </c:pt>
                <c:pt idx="147">
                  <c:v>0.17391304347826086</c:v>
                </c:pt>
                <c:pt idx="148">
                  <c:v>0.17181612660135645</c:v>
                </c:pt>
                <c:pt idx="149">
                  <c:v>0.16627816627816627</c:v>
                </c:pt>
                <c:pt idx="150">
                  <c:v>0.164956590370955</c:v>
                </c:pt>
                <c:pt idx="151">
                  <c:v>0.1612776025236593</c:v>
                </c:pt>
                <c:pt idx="152">
                  <c:v>0.16551987767584098</c:v>
                </c:pt>
                <c:pt idx="153">
                  <c:v>0.16066176470588237</c:v>
                </c:pt>
                <c:pt idx="154">
                  <c:v>0.16068190061661225</c:v>
                </c:pt>
                <c:pt idx="155">
                  <c:v>0.15978062157221207</c:v>
                </c:pt>
                <c:pt idx="156">
                  <c:v>0.16857670979667283</c:v>
                </c:pt>
                <c:pt idx="157">
                  <c:v>0.16635995583364005</c:v>
                </c:pt>
                <c:pt idx="158">
                  <c:v>0.15787559112404512</c:v>
                </c:pt>
                <c:pt idx="159">
                  <c:v>0.15723270440251572</c:v>
                </c:pt>
                <c:pt idx="160">
                  <c:v>0.16518964906061681</c:v>
                </c:pt>
                <c:pt idx="161">
                  <c:v>0.16998525073746312</c:v>
                </c:pt>
                <c:pt idx="162">
                  <c:v>0.16010907674328009</c:v>
                </c:pt>
                <c:pt idx="163">
                  <c:v>0.16386390301134141</c:v>
                </c:pt>
                <c:pt idx="164">
                  <c:v>0.17535184480791174</c:v>
                </c:pt>
                <c:pt idx="165">
                  <c:v>0.17428880086424198</c:v>
                </c:pt>
                <c:pt idx="166">
                  <c:v>0.17452320978769342</c:v>
                </c:pt>
                <c:pt idx="167">
                  <c:v>0.17510699001426533</c:v>
                </c:pt>
                <c:pt idx="168">
                  <c:v>0.17549668874172186</c:v>
                </c:pt>
                <c:pt idx="169">
                  <c:v>0.18161350844277674</c:v>
                </c:pt>
                <c:pt idx="170">
                  <c:v>0.18359668924003009</c:v>
                </c:pt>
                <c:pt idx="171">
                  <c:v>0.18590211833455075</c:v>
                </c:pt>
                <c:pt idx="172">
                  <c:v>0.18606321839080459</c:v>
                </c:pt>
                <c:pt idx="173">
                  <c:v>0.18479408658922913</c:v>
                </c:pt>
                <c:pt idx="174">
                  <c:v>0.18368067820558107</c:v>
                </c:pt>
                <c:pt idx="175">
                  <c:v>0.19586104951958611</c:v>
                </c:pt>
                <c:pt idx="176">
                  <c:v>0.18584405753217259</c:v>
                </c:pt>
                <c:pt idx="177">
                  <c:v>0.18848368522072936</c:v>
                </c:pt>
                <c:pt idx="178">
                  <c:v>0.187426326129666</c:v>
                </c:pt>
                <c:pt idx="179">
                  <c:v>0.18247895944912013</c:v>
                </c:pt>
                <c:pt idx="180">
                  <c:v>0.17464572960551514</c:v>
                </c:pt>
                <c:pt idx="181">
                  <c:v>0.17751251443973817</c:v>
                </c:pt>
                <c:pt idx="182">
                  <c:v>0.18057784911717495</c:v>
                </c:pt>
                <c:pt idx="183">
                  <c:v>0.17957886372665871</c:v>
                </c:pt>
                <c:pt idx="184">
                  <c:v>0.16945692119232339</c:v>
                </c:pt>
                <c:pt idx="185">
                  <c:v>0.17563621193158113</c:v>
                </c:pt>
                <c:pt idx="186">
                  <c:v>0.17743979721166034</c:v>
                </c:pt>
                <c:pt idx="187">
                  <c:v>0.16795532646048109</c:v>
                </c:pt>
                <c:pt idx="188">
                  <c:v>0.16431095406360424</c:v>
                </c:pt>
                <c:pt idx="189">
                  <c:v>0.16126042632066728</c:v>
                </c:pt>
                <c:pt idx="190">
                  <c:v>0.16363636363636364</c:v>
                </c:pt>
                <c:pt idx="191">
                  <c:v>0.17493606138107418</c:v>
                </c:pt>
                <c:pt idx="192">
                  <c:v>0.18052631578947367</c:v>
                </c:pt>
                <c:pt idx="193">
                  <c:v>0.1761006289308176</c:v>
                </c:pt>
                <c:pt idx="194">
                  <c:v>0.18261316872427982</c:v>
                </c:pt>
                <c:pt idx="195">
                  <c:v>0.19004065040650406</c:v>
                </c:pt>
                <c:pt idx="196">
                  <c:v>0.18206374932468936</c:v>
                </c:pt>
                <c:pt idx="197">
                  <c:v>0.16629339305711086</c:v>
                </c:pt>
                <c:pt idx="198">
                  <c:v>0.16561964591661907</c:v>
                </c:pt>
                <c:pt idx="199">
                  <c:v>0.16726190476190475</c:v>
                </c:pt>
                <c:pt idx="200">
                  <c:v>0.15880597014925374</c:v>
                </c:pt>
                <c:pt idx="201">
                  <c:v>0.15576694411414982</c:v>
                </c:pt>
                <c:pt idx="202">
                  <c:v>0.1644657863145258</c:v>
                </c:pt>
                <c:pt idx="203">
                  <c:v>0.16162227602905568</c:v>
                </c:pt>
                <c:pt idx="204">
                  <c:v>0.1717296962182269</c:v>
                </c:pt>
                <c:pt idx="205">
                  <c:v>0.16959064327485379</c:v>
                </c:pt>
                <c:pt idx="206">
                  <c:v>0.16844207723035953</c:v>
                </c:pt>
                <c:pt idx="207">
                  <c:v>0.15793010752688172</c:v>
                </c:pt>
                <c:pt idx="208">
                  <c:v>0.15825375170532061</c:v>
                </c:pt>
                <c:pt idx="209">
                  <c:v>0.15704697986577182</c:v>
                </c:pt>
                <c:pt idx="210">
                  <c:v>0.15368567454798332</c:v>
                </c:pt>
                <c:pt idx="211">
                  <c:v>0.15121255349500715</c:v>
                </c:pt>
                <c:pt idx="212">
                  <c:v>0.15912518853695323</c:v>
                </c:pt>
                <c:pt idx="213">
                  <c:v>0.16106333072713058</c:v>
                </c:pt>
                <c:pt idx="214">
                  <c:v>0.16049382716049382</c:v>
                </c:pt>
                <c:pt idx="215">
                  <c:v>0.17651694247438929</c:v>
                </c:pt>
                <c:pt idx="216">
                  <c:v>0.17183770883054891</c:v>
                </c:pt>
                <c:pt idx="217">
                  <c:v>0.17260940032414912</c:v>
                </c:pt>
                <c:pt idx="218">
                  <c:v>0.18637110016420361</c:v>
                </c:pt>
                <c:pt idx="219">
                  <c:v>0.17957446808510638</c:v>
                </c:pt>
                <c:pt idx="220">
                  <c:v>0.17512690355329949</c:v>
                </c:pt>
                <c:pt idx="221">
                  <c:v>0.16472545757071547</c:v>
                </c:pt>
                <c:pt idx="222">
                  <c:v>0.17133443163097201</c:v>
                </c:pt>
                <c:pt idx="223">
                  <c:v>0.17121588089330025</c:v>
                </c:pt>
                <c:pt idx="224">
                  <c:v>0.16382252559726962</c:v>
                </c:pt>
                <c:pt idx="225">
                  <c:v>0.16560509554140126</c:v>
                </c:pt>
                <c:pt idx="226">
                  <c:v>0.1687681862269641</c:v>
                </c:pt>
                <c:pt idx="227">
                  <c:v>0.16076845298281092</c:v>
                </c:pt>
                <c:pt idx="228">
                  <c:v>0.16200000000000001</c:v>
                </c:pt>
                <c:pt idx="229">
                  <c:v>0.1521099116781158</c:v>
                </c:pt>
                <c:pt idx="230">
                  <c:v>0.16783216783216784</c:v>
                </c:pt>
                <c:pt idx="231">
                  <c:v>0.16230366492146597</c:v>
                </c:pt>
                <c:pt idx="232">
                  <c:v>0.15400624349635797</c:v>
                </c:pt>
                <c:pt idx="233">
                  <c:v>0.15148305084745764</c:v>
                </c:pt>
                <c:pt idx="234">
                  <c:v>0.15316315205327413</c:v>
                </c:pt>
                <c:pt idx="235">
                  <c:v>0.14886363636363636</c:v>
                </c:pt>
                <c:pt idx="236">
                  <c:v>9.4736842105263161E-2</c:v>
                </c:pt>
                <c:pt idx="237">
                  <c:v>0.14590347923681257</c:v>
                </c:pt>
                <c:pt idx="238">
                  <c:v>0.1526374859708193</c:v>
                </c:pt>
                <c:pt idx="239">
                  <c:v>0.14614499424626007</c:v>
                </c:pt>
                <c:pt idx="240">
                  <c:v>0.16225546605293439</c:v>
                </c:pt>
                <c:pt idx="241">
                  <c:v>0.16842105263157894</c:v>
                </c:pt>
                <c:pt idx="242">
                  <c:v>0.16348448687350836</c:v>
                </c:pt>
                <c:pt idx="243">
                  <c:v>0.15853658536585366</c:v>
                </c:pt>
                <c:pt idx="244">
                  <c:v>0.15071507150715072</c:v>
                </c:pt>
                <c:pt idx="245">
                  <c:v>0.13318025258323765</c:v>
                </c:pt>
                <c:pt idx="246">
                  <c:v>0.13636363636363635</c:v>
                </c:pt>
                <c:pt idx="247">
                  <c:v>0.14233576642335766</c:v>
                </c:pt>
                <c:pt idx="248">
                  <c:v>0.14030612244897958</c:v>
                </c:pt>
                <c:pt idx="249">
                  <c:v>0.15277777777777779</c:v>
                </c:pt>
                <c:pt idx="250">
                  <c:v>0.14575866188769415</c:v>
                </c:pt>
                <c:pt idx="251">
                  <c:v>0.14775413711583923</c:v>
                </c:pt>
                <c:pt idx="252">
                  <c:v>0.15225334957369063</c:v>
                </c:pt>
                <c:pt idx="253">
                  <c:v>0.13267813267813267</c:v>
                </c:pt>
                <c:pt idx="254">
                  <c:v>0.14687882496940025</c:v>
                </c:pt>
                <c:pt idx="255">
                  <c:v>0.15433673469387754</c:v>
                </c:pt>
                <c:pt idx="256">
                  <c:v>0.1420534458509142</c:v>
                </c:pt>
                <c:pt idx="257">
                  <c:v>0.14805520702634881</c:v>
                </c:pt>
                <c:pt idx="258">
                  <c:v>0.13612565445026178</c:v>
                </c:pt>
                <c:pt idx="259">
                  <c:v>0.14690721649484537</c:v>
                </c:pt>
                <c:pt idx="260">
                  <c:v>0.14935064935064934</c:v>
                </c:pt>
                <c:pt idx="261">
                  <c:v>0.14265335235378032</c:v>
                </c:pt>
                <c:pt idx="262">
                  <c:v>0.13005780346820808</c:v>
                </c:pt>
                <c:pt idx="263">
                  <c:v>0.14305364511691884</c:v>
                </c:pt>
                <c:pt idx="264">
                  <c:v>0.12034739454094293</c:v>
                </c:pt>
                <c:pt idx="265">
                  <c:v>0.12244897959183673</c:v>
                </c:pt>
                <c:pt idx="266">
                  <c:v>0.14320685434516525</c:v>
                </c:pt>
                <c:pt idx="267">
                  <c:v>0.14612452350698857</c:v>
                </c:pt>
                <c:pt idx="268">
                  <c:v>0.14415584415584415</c:v>
                </c:pt>
                <c:pt idx="269">
                  <c:v>0.14652956298200515</c:v>
                </c:pt>
                <c:pt idx="270">
                  <c:v>0.13730569948186527</c:v>
                </c:pt>
                <c:pt idx="271">
                  <c:v>0.15403422982885084</c:v>
                </c:pt>
                <c:pt idx="272">
                  <c:v>0.15181932245922208</c:v>
                </c:pt>
                <c:pt idx="273">
                  <c:v>0.1388888888888889</c:v>
                </c:pt>
                <c:pt idx="274">
                  <c:v>0.14904458598726114</c:v>
                </c:pt>
                <c:pt idx="275">
                  <c:v>0.14606741573033707</c:v>
                </c:pt>
                <c:pt idx="276">
                  <c:v>0.13661971830985917</c:v>
                </c:pt>
                <c:pt idx="277">
                  <c:v>0.15436241610738255</c:v>
                </c:pt>
                <c:pt idx="278">
                  <c:v>0.14434330299089726</c:v>
                </c:pt>
                <c:pt idx="279">
                  <c:v>0.12406015037593984</c:v>
                </c:pt>
                <c:pt idx="280">
                  <c:v>0.12646675358539766</c:v>
                </c:pt>
                <c:pt idx="281">
                  <c:v>0.1394422310756972</c:v>
                </c:pt>
                <c:pt idx="282">
                  <c:v>0.13814955640050697</c:v>
                </c:pt>
                <c:pt idx="283">
                  <c:v>0.13738441215323646</c:v>
                </c:pt>
                <c:pt idx="284">
                  <c:v>0.1287779237844941</c:v>
                </c:pt>
                <c:pt idx="285">
                  <c:v>0.14150943396226415</c:v>
                </c:pt>
                <c:pt idx="286">
                  <c:v>0.145985401459854</c:v>
                </c:pt>
                <c:pt idx="287">
                  <c:v>0.13190954773869346</c:v>
                </c:pt>
                <c:pt idx="288">
                  <c:v>0.13676286072772897</c:v>
                </c:pt>
                <c:pt idx="289">
                  <c:v>0.13909774436090225</c:v>
                </c:pt>
                <c:pt idx="290">
                  <c:v>0.11891117478510028</c:v>
                </c:pt>
                <c:pt idx="291">
                  <c:v>0.12631578947368421</c:v>
                </c:pt>
                <c:pt idx="292">
                  <c:v>0.13516896120150187</c:v>
                </c:pt>
                <c:pt idx="293">
                  <c:v>0.14017521902377972</c:v>
                </c:pt>
                <c:pt idx="294">
                  <c:v>0.1342534504391468</c:v>
                </c:pt>
                <c:pt idx="295">
                  <c:v>0.13154533844189017</c:v>
                </c:pt>
                <c:pt idx="296">
                  <c:v>0.12696335078534032</c:v>
                </c:pt>
                <c:pt idx="297">
                  <c:v>0.12026143790849673</c:v>
                </c:pt>
                <c:pt idx="298">
                  <c:v>0.12581913499344691</c:v>
                </c:pt>
                <c:pt idx="299">
                  <c:v>0.12083847102342787</c:v>
                </c:pt>
                <c:pt idx="300">
                  <c:v>0.12990196078431374</c:v>
                </c:pt>
                <c:pt idx="301">
                  <c:v>0.13077939233817701</c:v>
                </c:pt>
                <c:pt idx="302">
                  <c:v>0.12813370473537605</c:v>
                </c:pt>
                <c:pt idx="303">
                  <c:v>0.14224137931034483</c:v>
                </c:pt>
                <c:pt idx="304">
                  <c:v>0.13850837138508371</c:v>
                </c:pt>
                <c:pt idx="305">
                  <c:v>0.13221884498480244</c:v>
                </c:pt>
                <c:pt idx="306">
                  <c:v>0.12951807228915663</c:v>
                </c:pt>
                <c:pt idx="307">
                  <c:v>0.14884393063583815</c:v>
                </c:pt>
                <c:pt idx="308">
                  <c:v>0.15</c:v>
                </c:pt>
                <c:pt idx="309">
                  <c:v>0.15086206896551724</c:v>
                </c:pt>
                <c:pt idx="310">
                  <c:v>0.15313935681470137</c:v>
                </c:pt>
                <c:pt idx="311">
                  <c:v>0.16401273885350318</c:v>
                </c:pt>
                <c:pt idx="312">
                  <c:v>0.16178736517719569</c:v>
                </c:pt>
                <c:pt idx="313">
                  <c:v>0.16767371601208458</c:v>
                </c:pt>
                <c:pt idx="314">
                  <c:v>0.18262150220913106</c:v>
                </c:pt>
                <c:pt idx="315">
                  <c:v>0.19004524886877827</c:v>
                </c:pt>
                <c:pt idx="316">
                  <c:v>0.21189024390243902</c:v>
                </c:pt>
                <c:pt idx="317">
                  <c:v>0.19662058371735791</c:v>
                </c:pt>
                <c:pt idx="318">
                  <c:v>0.21005917159763313</c:v>
                </c:pt>
                <c:pt idx="319">
                  <c:v>0.21036106750392464</c:v>
                </c:pt>
                <c:pt idx="320">
                  <c:v>0.2288261515601783</c:v>
                </c:pt>
                <c:pt idx="321">
                  <c:v>0.23822714681440443</c:v>
                </c:pt>
                <c:pt idx="322">
                  <c:v>0.24188790560471976</c:v>
                </c:pt>
                <c:pt idx="323">
                  <c:v>0.24774774774774774</c:v>
                </c:pt>
                <c:pt idx="324">
                  <c:v>0.26697530864197533</c:v>
                </c:pt>
                <c:pt idx="325">
                  <c:v>0.27187499999999998</c:v>
                </c:pt>
                <c:pt idx="326">
                  <c:v>0.26409495548961426</c:v>
                </c:pt>
                <c:pt idx="327">
                  <c:v>0.29327610872675253</c:v>
                </c:pt>
                <c:pt idx="328">
                  <c:v>0.30452674897119342</c:v>
                </c:pt>
                <c:pt idx="329">
                  <c:v>0.30612244897959184</c:v>
                </c:pt>
                <c:pt idx="330">
                  <c:v>0.31481481481481483</c:v>
                </c:pt>
                <c:pt idx="331">
                  <c:v>0.29775280898876405</c:v>
                </c:pt>
                <c:pt idx="332">
                  <c:v>0.28811188811188809</c:v>
                </c:pt>
                <c:pt idx="333">
                  <c:v>0.28629032258064518</c:v>
                </c:pt>
                <c:pt idx="334">
                  <c:v>0.30247718383311606</c:v>
                </c:pt>
                <c:pt idx="335">
                  <c:v>0.33108108108108109</c:v>
                </c:pt>
                <c:pt idx="336">
                  <c:v>0.3392405063291139</c:v>
                </c:pt>
                <c:pt idx="337">
                  <c:v>0.34146341463414637</c:v>
                </c:pt>
                <c:pt idx="338">
                  <c:v>0.35786802030456855</c:v>
                </c:pt>
                <c:pt idx="339">
                  <c:v>0.3600525624178712</c:v>
                </c:pt>
                <c:pt idx="340">
                  <c:v>0.38681592039800994</c:v>
                </c:pt>
                <c:pt idx="341">
                  <c:v>0.37575030012004801</c:v>
                </c:pt>
                <c:pt idx="342">
                  <c:v>0.39415204678362575</c:v>
                </c:pt>
                <c:pt idx="343">
                  <c:v>0.39344262295081966</c:v>
                </c:pt>
                <c:pt idx="344">
                  <c:v>0.39680729760547323</c:v>
                </c:pt>
                <c:pt idx="345">
                  <c:v>0.38079096045197741</c:v>
                </c:pt>
                <c:pt idx="346">
                  <c:v>0.392018779342723</c:v>
                </c:pt>
                <c:pt idx="347">
                  <c:v>0.38393839383938394</c:v>
                </c:pt>
                <c:pt idx="348">
                  <c:v>0.38518518518518519</c:v>
                </c:pt>
                <c:pt idx="349">
                  <c:v>0.36430062630480164</c:v>
                </c:pt>
                <c:pt idx="350">
                  <c:v>0.35934291581108829</c:v>
                </c:pt>
                <c:pt idx="351">
                  <c:v>0.35550935550935553</c:v>
                </c:pt>
                <c:pt idx="352">
                  <c:v>0.3644488579940417</c:v>
                </c:pt>
                <c:pt idx="353">
                  <c:v>0.35934489402697495</c:v>
                </c:pt>
                <c:pt idx="354">
                  <c:v>0.37427466150870409</c:v>
                </c:pt>
                <c:pt idx="355">
                  <c:v>0.36851520572450808</c:v>
                </c:pt>
                <c:pt idx="356">
                  <c:v>0.37779690189328746</c:v>
                </c:pt>
                <c:pt idx="357">
                  <c:v>0.38015138772077378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9-467B-A42B-9F0E15693597}"/>
            </c:ext>
          </c:extLst>
        </c:ser>
        <c:ser>
          <c:idx val="1"/>
          <c:order val="1"/>
          <c:tx>
            <c:strRef>
              <c:f>[MemberCall_Data_Insight_07132021.xlsx]Hospitalizations!$AC$1</c:f>
              <c:strCache>
                <c:ptCount val="1"/>
                <c:pt idx="0">
                  <c:v>CEN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[1]Hospitalizations!$AC$2:$AC$359</c:f>
              <c:numCache>
                <c:formatCode>0.0%</c:formatCode>
                <c:ptCount val="358"/>
                <c:pt idx="0">
                  <c:v>4.6838407494145202E-2</c:v>
                </c:pt>
                <c:pt idx="1">
                  <c:v>4.9614112458654908E-2</c:v>
                </c:pt>
                <c:pt idx="2">
                  <c:v>3.3142857142857141E-2</c:v>
                </c:pt>
                <c:pt idx="3">
                  <c:v>3.9764359351988215E-2</c:v>
                </c:pt>
                <c:pt idx="4">
                  <c:v>5.1502145922746781E-2</c:v>
                </c:pt>
                <c:pt idx="5">
                  <c:v>5.0556117290192111E-2</c:v>
                </c:pt>
                <c:pt idx="6">
                  <c:v>3.9880358923230309E-2</c:v>
                </c:pt>
                <c:pt idx="7">
                  <c:v>5.959475566150179E-2</c:v>
                </c:pt>
                <c:pt idx="8">
                  <c:v>6.6257668711656448E-2</c:v>
                </c:pt>
                <c:pt idx="9">
                  <c:v>0.10497237569060773</c:v>
                </c:pt>
                <c:pt idx="10">
                  <c:v>6.49867374005305E-2</c:v>
                </c:pt>
                <c:pt idx="11">
                  <c:v>6.6225165562913912E-2</c:v>
                </c:pt>
                <c:pt idx="12">
                  <c:v>5.7108140947752128E-2</c:v>
                </c:pt>
                <c:pt idx="13">
                  <c:v>5.1655629139072845E-2</c:v>
                </c:pt>
                <c:pt idx="14">
                  <c:v>4.3217286914765909E-2</c:v>
                </c:pt>
                <c:pt idx="15">
                  <c:v>4.431137724550898E-2</c:v>
                </c:pt>
                <c:pt idx="16">
                  <c:v>8.0039525691699601E-2</c:v>
                </c:pt>
                <c:pt idx="17">
                  <c:v>8.3923154701718905E-2</c:v>
                </c:pt>
                <c:pt idx="18">
                  <c:v>4.2253521126760563E-2</c:v>
                </c:pt>
                <c:pt idx="19">
                  <c:v>3.9281705948372617E-2</c:v>
                </c:pt>
                <c:pt idx="20">
                  <c:v>4.0449438202247189E-2</c:v>
                </c:pt>
                <c:pt idx="21">
                  <c:v>6.1988304093567252E-2</c:v>
                </c:pt>
                <c:pt idx="22">
                  <c:v>4.8863636363636366E-2</c:v>
                </c:pt>
                <c:pt idx="23">
                  <c:v>5.2631578947368418E-2</c:v>
                </c:pt>
                <c:pt idx="24">
                  <c:v>5.1094890510948905E-2</c:v>
                </c:pt>
                <c:pt idx="25">
                  <c:v>4.0524433849821219E-2</c:v>
                </c:pt>
                <c:pt idx="26">
                  <c:v>4.3181818181818182E-2</c:v>
                </c:pt>
                <c:pt idx="27">
                  <c:v>4.8484848484848485E-2</c:v>
                </c:pt>
                <c:pt idx="28">
                  <c:v>4.77326968973747E-2</c:v>
                </c:pt>
                <c:pt idx="29">
                  <c:v>4.8484848484848485E-2</c:v>
                </c:pt>
                <c:pt idx="30">
                  <c:v>4.7729918509895226E-2</c:v>
                </c:pt>
                <c:pt idx="31">
                  <c:v>5.0059594755661505E-2</c:v>
                </c:pt>
                <c:pt idx="32">
                  <c:v>4.3035107587768968E-2</c:v>
                </c:pt>
                <c:pt idx="33">
                  <c:v>4.4296788482834998E-2</c:v>
                </c:pt>
                <c:pt idx="34">
                  <c:v>5.4607508532423209E-2</c:v>
                </c:pt>
                <c:pt idx="35">
                  <c:v>5.0810810810810812E-2</c:v>
                </c:pt>
                <c:pt idx="36">
                  <c:v>5.2884615384615384E-2</c:v>
                </c:pt>
                <c:pt idx="37">
                  <c:v>5.7110862262038077E-2</c:v>
                </c:pt>
                <c:pt idx="38">
                  <c:v>6.3305978898007029E-2</c:v>
                </c:pt>
                <c:pt idx="39">
                  <c:v>5.8352402745995423E-2</c:v>
                </c:pt>
                <c:pt idx="40">
                  <c:v>5.9917355371900828E-2</c:v>
                </c:pt>
                <c:pt idx="41">
                  <c:v>5.6025369978858354E-2</c:v>
                </c:pt>
                <c:pt idx="42">
                  <c:v>5.5498458376156218E-2</c:v>
                </c:pt>
                <c:pt idx="43">
                  <c:v>5.9151785714285712E-2</c:v>
                </c:pt>
                <c:pt idx="44">
                  <c:v>5.432372505543237E-2</c:v>
                </c:pt>
                <c:pt idx="45">
                  <c:v>5.6729699666295881E-2</c:v>
                </c:pt>
                <c:pt idx="46">
                  <c:v>6.3010501750291714E-2</c:v>
                </c:pt>
                <c:pt idx="47">
                  <c:v>5.4525627044711013E-2</c:v>
                </c:pt>
                <c:pt idx="48">
                  <c:v>6.0869565217391307E-2</c:v>
                </c:pt>
                <c:pt idx="49">
                  <c:v>6.4102564102564097E-2</c:v>
                </c:pt>
                <c:pt idx="50">
                  <c:v>6.5331928345626969E-2</c:v>
                </c:pt>
                <c:pt idx="51">
                  <c:v>7.3008849557522126E-2</c:v>
                </c:pt>
                <c:pt idx="52">
                  <c:v>7.3496659242761692E-2</c:v>
                </c:pt>
                <c:pt idx="53">
                  <c:v>7.1811361200428719E-2</c:v>
                </c:pt>
                <c:pt idx="54">
                  <c:v>8.5313174946004322E-2</c:v>
                </c:pt>
                <c:pt idx="55">
                  <c:v>9.3269230769230771E-2</c:v>
                </c:pt>
                <c:pt idx="56">
                  <c:v>7.9463364293085662E-2</c:v>
                </c:pt>
                <c:pt idx="57">
                  <c:v>8.0357142857142863E-2</c:v>
                </c:pt>
                <c:pt idx="58">
                  <c:v>8.708414872798434E-2</c:v>
                </c:pt>
                <c:pt idx="59">
                  <c:v>8.7878787878787876E-2</c:v>
                </c:pt>
                <c:pt idx="60">
                  <c:v>9.1476091476091481E-2</c:v>
                </c:pt>
                <c:pt idx="61">
                  <c:v>8.6829268292682921E-2</c:v>
                </c:pt>
                <c:pt idx="62">
                  <c:v>8.4661354581673301E-2</c:v>
                </c:pt>
                <c:pt idx="63">
                  <c:v>7.8947368421052627E-2</c:v>
                </c:pt>
                <c:pt idx="64">
                  <c:v>7.6848249027237359E-2</c:v>
                </c:pt>
                <c:pt idx="65">
                  <c:v>7.4413863404689098E-2</c:v>
                </c:pt>
                <c:pt idx="66">
                  <c:v>7.019328585961343E-2</c:v>
                </c:pt>
                <c:pt idx="67">
                  <c:v>8.1593927893738136E-2</c:v>
                </c:pt>
                <c:pt idx="68">
                  <c:v>7.7788191190253042E-2</c:v>
                </c:pt>
                <c:pt idx="69">
                  <c:v>7.7413479052823309E-2</c:v>
                </c:pt>
                <c:pt idx="70">
                  <c:v>8.274021352313167E-2</c:v>
                </c:pt>
                <c:pt idx="71">
                  <c:v>9.1783216783216784E-2</c:v>
                </c:pt>
                <c:pt idx="72">
                  <c:v>9.472743521000894E-2</c:v>
                </c:pt>
                <c:pt idx="73">
                  <c:v>9.3333333333333338E-2</c:v>
                </c:pt>
                <c:pt idx="74">
                  <c:v>9.6035242290748904E-2</c:v>
                </c:pt>
                <c:pt idx="75">
                  <c:v>8.7776866283839211E-2</c:v>
                </c:pt>
                <c:pt idx="76">
                  <c:v>8.5397096498719044E-2</c:v>
                </c:pt>
                <c:pt idx="77">
                  <c:v>8.8682432432432429E-2</c:v>
                </c:pt>
                <c:pt idx="78">
                  <c:v>9.475465313028765E-2</c:v>
                </c:pt>
                <c:pt idx="79">
                  <c:v>9.5446584938704032E-2</c:v>
                </c:pt>
                <c:pt idx="80">
                  <c:v>9.3666369313113299E-2</c:v>
                </c:pt>
                <c:pt idx="81">
                  <c:v>9.5913261050875734E-2</c:v>
                </c:pt>
                <c:pt idx="82">
                  <c:v>8.660785886126704E-2</c:v>
                </c:pt>
                <c:pt idx="83">
                  <c:v>8.505917159763314E-2</c:v>
                </c:pt>
                <c:pt idx="84">
                  <c:v>8.6923658352229774E-2</c:v>
                </c:pt>
                <c:pt idx="85">
                  <c:v>7.9066265060240962E-2</c:v>
                </c:pt>
                <c:pt idx="86">
                  <c:v>8.0777860882572924E-2</c:v>
                </c:pt>
                <c:pt idx="87">
                  <c:v>8.5925925925925919E-2</c:v>
                </c:pt>
                <c:pt idx="88">
                  <c:v>8.6182336182336186E-2</c:v>
                </c:pt>
                <c:pt idx="89">
                  <c:v>8.8401697312588401E-2</c:v>
                </c:pt>
                <c:pt idx="90">
                  <c:v>8.8737201365187715E-2</c:v>
                </c:pt>
                <c:pt idx="91">
                  <c:v>9.6021947873799723E-2</c:v>
                </c:pt>
                <c:pt idx="92">
                  <c:v>8.6170952050034749E-2</c:v>
                </c:pt>
                <c:pt idx="93">
                  <c:v>8.6864406779661021E-2</c:v>
                </c:pt>
                <c:pt idx="94">
                  <c:v>8.8642659279778394E-2</c:v>
                </c:pt>
                <c:pt idx="95">
                  <c:v>8.6287625418060204E-2</c:v>
                </c:pt>
                <c:pt idx="96">
                  <c:v>8.3389374579690659E-2</c:v>
                </c:pt>
                <c:pt idx="97">
                  <c:v>7.7519379844961239E-2</c:v>
                </c:pt>
                <c:pt idx="98">
                  <c:v>8.3840432724814062E-2</c:v>
                </c:pt>
                <c:pt idx="99">
                  <c:v>7.1476736345246122E-2</c:v>
                </c:pt>
                <c:pt idx="100">
                  <c:v>6.903765690376569E-2</c:v>
                </c:pt>
                <c:pt idx="101">
                  <c:v>7.501720578114246E-2</c:v>
                </c:pt>
                <c:pt idx="102">
                  <c:v>8.2164328657314628E-2</c:v>
                </c:pt>
                <c:pt idx="103">
                  <c:v>8.0078125E-2</c:v>
                </c:pt>
                <c:pt idx="104">
                  <c:v>8.6075949367088608E-2</c:v>
                </c:pt>
                <c:pt idx="105">
                  <c:v>9.16214587100663E-2</c:v>
                </c:pt>
                <c:pt idx="106">
                  <c:v>9.0636254501800725E-2</c:v>
                </c:pt>
                <c:pt idx="107">
                  <c:v>8.7402049427365888E-2</c:v>
                </c:pt>
                <c:pt idx="108">
                  <c:v>8.7622549019607837E-2</c:v>
                </c:pt>
                <c:pt idx="109">
                  <c:v>9.0242526790750136E-2</c:v>
                </c:pt>
                <c:pt idx="110">
                  <c:v>8.9967284623773167E-2</c:v>
                </c:pt>
                <c:pt idx="111">
                  <c:v>9.657320872274143E-2</c:v>
                </c:pt>
                <c:pt idx="112">
                  <c:v>9.1094147582697196E-2</c:v>
                </c:pt>
                <c:pt idx="113">
                  <c:v>9.5121951219512196E-2</c:v>
                </c:pt>
                <c:pt idx="114">
                  <c:v>9.643201542912247E-2</c:v>
                </c:pt>
                <c:pt idx="115">
                  <c:v>9.6029547553093259E-2</c:v>
                </c:pt>
                <c:pt idx="116">
                  <c:v>9.830960854092527E-2</c:v>
                </c:pt>
                <c:pt idx="117">
                  <c:v>9.5790378006872859E-2</c:v>
                </c:pt>
                <c:pt idx="118">
                  <c:v>9.2607636068237201E-2</c:v>
                </c:pt>
                <c:pt idx="119">
                  <c:v>9.3826157595450849E-2</c:v>
                </c:pt>
                <c:pt idx="120">
                  <c:v>8.9427662957074716E-2</c:v>
                </c:pt>
                <c:pt idx="121">
                  <c:v>8.9133089133089136E-2</c:v>
                </c:pt>
                <c:pt idx="122">
                  <c:v>9.0093762739502647E-2</c:v>
                </c:pt>
                <c:pt idx="123">
                  <c:v>8.8837388953263804E-2</c:v>
                </c:pt>
                <c:pt idx="124">
                  <c:v>9.0181818181818182E-2</c:v>
                </c:pt>
                <c:pt idx="125">
                  <c:v>8.5233251490705014E-2</c:v>
                </c:pt>
                <c:pt idx="126">
                  <c:v>8.0297134771842943E-2</c:v>
                </c:pt>
                <c:pt idx="127">
                  <c:v>8.1523673905304378E-2</c:v>
                </c:pt>
                <c:pt idx="128">
                  <c:v>8.1973293768545993E-2</c:v>
                </c:pt>
                <c:pt idx="129">
                  <c:v>8.9325426241660483E-2</c:v>
                </c:pt>
                <c:pt idx="130">
                  <c:v>8.7668242997453613E-2</c:v>
                </c:pt>
                <c:pt idx="131">
                  <c:v>8.1543502002184201E-2</c:v>
                </c:pt>
                <c:pt idx="132">
                  <c:v>8.392603129445235E-2</c:v>
                </c:pt>
                <c:pt idx="133">
                  <c:v>7.4520135491155437E-2</c:v>
                </c:pt>
                <c:pt idx="134">
                  <c:v>7.9891933616364333E-2</c:v>
                </c:pt>
                <c:pt idx="135">
                  <c:v>7.5688073394495417E-2</c:v>
                </c:pt>
                <c:pt idx="136">
                  <c:v>8.072425499811392E-2</c:v>
                </c:pt>
                <c:pt idx="137">
                  <c:v>8.0855692530819437E-2</c:v>
                </c:pt>
                <c:pt idx="138">
                  <c:v>8.1341419907242238E-2</c:v>
                </c:pt>
                <c:pt idx="139">
                  <c:v>8.3363802559414987E-2</c:v>
                </c:pt>
                <c:pt idx="140">
                  <c:v>8.0132939438700146E-2</c:v>
                </c:pt>
                <c:pt idx="141">
                  <c:v>7.8776290630975146E-2</c:v>
                </c:pt>
                <c:pt idx="142">
                  <c:v>7.2298325722983253E-2</c:v>
                </c:pt>
                <c:pt idx="143">
                  <c:v>7.754943776657619E-2</c:v>
                </c:pt>
                <c:pt idx="144">
                  <c:v>7.8379401741764484E-2</c:v>
                </c:pt>
                <c:pt idx="145">
                  <c:v>7.7638640429338102E-2</c:v>
                </c:pt>
                <c:pt idx="146">
                  <c:v>8.4070796460176997E-2</c:v>
                </c:pt>
                <c:pt idx="147">
                  <c:v>7.7211394302848582E-2</c:v>
                </c:pt>
                <c:pt idx="148">
                  <c:v>8.2516955538809347E-2</c:v>
                </c:pt>
                <c:pt idx="149">
                  <c:v>7.6146076146076144E-2</c:v>
                </c:pt>
                <c:pt idx="150">
                  <c:v>7.7742699289660613E-2</c:v>
                </c:pt>
                <c:pt idx="151">
                  <c:v>7.6104100946372238E-2</c:v>
                </c:pt>
                <c:pt idx="152">
                  <c:v>6.7660550458715593E-2</c:v>
                </c:pt>
                <c:pt idx="153">
                  <c:v>6.7647058823529407E-2</c:v>
                </c:pt>
                <c:pt idx="154">
                  <c:v>7.0366340224882112E-2</c:v>
                </c:pt>
                <c:pt idx="155">
                  <c:v>7.2760511882998175E-2</c:v>
                </c:pt>
                <c:pt idx="156">
                  <c:v>7.1719038817005545E-2</c:v>
                </c:pt>
                <c:pt idx="157">
                  <c:v>7.28744939271255E-2</c:v>
                </c:pt>
                <c:pt idx="158">
                  <c:v>7.8574026918879589E-2</c:v>
                </c:pt>
                <c:pt idx="159">
                  <c:v>7.9315164220824602E-2</c:v>
                </c:pt>
                <c:pt idx="160">
                  <c:v>8.0467919177596603E-2</c:v>
                </c:pt>
                <c:pt idx="161">
                  <c:v>7.8539823008849555E-2</c:v>
                </c:pt>
                <c:pt idx="162">
                  <c:v>7.2847682119205295E-2</c:v>
                </c:pt>
                <c:pt idx="163">
                  <c:v>7.1959327336722723E-2</c:v>
                </c:pt>
                <c:pt idx="164">
                  <c:v>6.922784328642069E-2</c:v>
                </c:pt>
                <c:pt idx="165">
                  <c:v>7.0579762333453366E-2</c:v>
                </c:pt>
                <c:pt idx="166">
                  <c:v>6.8729758906081323E-2</c:v>
                </c:pt>
                <c:pt idx="167">
                  <c:v>6.7760342368045651E-2</c:v>
                </c:pt>
                <c:pt idx="168">
                  <c:v>6.9168506254598972E-2</c:v>
                </c:pt>
                <c:pt idx="169">
                  <c:v>7.0919324577861168E-2</c:v>
                </c:pt>
                <c:pt idx="170">
                  <c:v>6.9601203912716333E-2</c:v>
                </c:pt>
                <c:pt idx="171">
                  <c:v>6.4280496712929139E-2</c:v>
                </c:pt>
                <c:pt idx="172">
                  <c:v>6.5014367816091947E-2</c:v>
                </c:pt>
                <c:pt idx="173">
                  <c:v>6.7933826117564239E-2</c:v>
                </c:pt>
                <c:pt idx="174">
                  <c:v>6.9939950547509719E-2</c:v>
                </c:pt>
                <c:pt idx="175">
                  <c:v>6.8366592756836653E-2</c:v>
                </c:pt>
                <c:pt idx="176">
                  <c:v>7.0779712339137019E-2</c:v>
                </c:pt>
                <c:pt idx="177">
                  <c:v>6.71785028790787E-2</c:v>
                </c:pt>
                <c:pt idx="178">
                  <c:v>6.8762278978389005E-2</c:v>
                </c:pt>
                <c:pt idx="179">
                  <c:v>7.0772762050497318E-2</c:v>
                </c:pt>
                <c:pt idx="180">
                  <c:v>7.0088088854844882E-2</c:v>
                </c:pt>
                <c:pt idx="181">
                  <c:v>7.4316519060454375E-2</c:v>
                </c:pt>
                <c:pt idx="182">
                  <c:v>7.02247191011236E-2</c:v>
                </c:pt>
                <c:pt idx="183">
                  <c:v>6.7540723083035353E-2</c:v>
                </c:pt>
                <c:pt idx="184">
                  <c:v>6.8599428338097179E-2</c:v>
                </c:pt>
                <c:pt idx="185">
                  <c:v>6.6332916145181484E-2</c:v>
                </c:pt>
                <c:pt idx="186">
                  <c:v>6.294888043937473E-2</c:v>
                </c:pt>
                <c:pt idx="187">
                  <c:v>6.4862542955326466E-2</c:v>
                </c:pt>
                <c:pt idx="188">
                  <c:v>6.3162544169611312E-2</c:v>
                </c:pt>
                <c:pt idx="189">
                  <c:v>6.6265060240963861E-2</c:v>
                </c:pt>
                <c:pt idx="190">
                  <c:v>5.7894736842105263E-2</c:v>
                </c:pt>
                <c:pt idx="191">
                  <c:v>5.9335038363171354E-2</c:v>
                </c:pt>
                <c:pt idx="192">
                  <c:v>6.1052631578947365E-2</c:v>
                </c:pt>
                <c:pt idx="193">
                  <c:v>6.2893081761006289E-2</c:v>
                </c:pt>
                <c:pt idx="194">
                  <c:v>6.4814814814814811E-2</c:v>
                </c:pt>
                <c:pt idx="195">
                  <c:v>6.8597560975609762E-2</c:v>
                </c:pt>
                <c:pt idx="196">
                  <c:v>6.266882766072393E-2</c:v>
                </c:pt>
                <c:pt idx="197">
                  <c:v>7.0548712206047026E-2</c:v>
                </c:pt>
                <c:pt idx="198">
                  <c:v>6.8532267275842371E-2</c:v>
                </c:pt>
                <c:pt idx="199">
                  <c:v>6.5476190476190479E-2</c:v>
                </c:pt>
                <c:pt idx="200">
                  <c:v>5.8507462686567167E-2</c:v>
                </c:pt>
                <c:pt idx="201">
                  <c:v>6.1831153388822828E-2</c:v>
                </c:pt>
                <c:pt idx="202">
                  <c:v>6.4225690276110442E-2</c:v>
                </c:pt>
                <c:pt idx="203">
                  <c:v>6.5980629539951569E-2</c:v>
                </c:pt>
                <c:pt idx="204">
                  <c:v>7.1295722256664598E-2</c:v>
                </c:pt>
                <c:pt idx="205">
                  <c:v>6.3677712800519815E-2</c:v>
                </c:pt>
                <c:pt idx="206">
                  <c:v>6.7909454061251665E-2</c:v>
                </c:pt>
                <c:pt idx="207">
                  <c:v>6.9220430107526876E-2</c:v>
                </c:pt>
                <c:pt idx="208">
                  <c:v>6.207366984993179E-2</c:v>
                </c:pt>
                <c:pt idx="209">
                  <c:v>5.8389261744966441E-2</c:v>
                </c:pt>
                <c:pt idx="210">
                  <c:v>5.4937413073713491E-2</c:v>
                </c:pt>
                <c:pt idx="211">
                  <c:v>6.4194008559201141E-2</c:v>
                </c:pt>
                <c:pt idx="212">
                  <c:v>6.4102564102564097E-2</c:v>
                </c:pt>
                <c:pt idx="213">
                  <c:v>6.0985144644253322E-2</c:v>
                </c:pt>
                <c:pt idx="214">
                  <c:v>5.7870370370370371E-2</c:v>
                </c:pt>
                <c:pt idx="215">
                  <c:v>6.2253743104806934E-2</c:v>
                </c:pt>
                <c:pt idx="216">
                  <c:v>6.1256961018297536E-2</c:v>
                </c:pt>
                <c:pt idx="217">
                  <c:v>6.2398703403565639E-2</c:v>
                </c:pt>
                <c:pt idx="218">
                  <c:v>6.4860426929392451E-2</c:v>
                </c:pt>
                <c:pt idx="219">
                  <c:v>6.6382978723404248E-2</c:v>
                </c:pt>
                <c:pt idx="220">
                  <c:v>7.0219966159052447E-2</c:v>
                </c:pt>
                <c:pt idx="221">
                  <c:v>6.4891846921797003E-2</c:v>
                </c:pt>
                <c:pt idx="222">
                  <c:v>6.8369028006589783E-2</c:v>
                </c:pt>
                <c:pt idx="223">
                  <c:v>6.1207609594706371E-2</c:v>
                </c:pt>
                <c:pt idx="224">
                  <c:v>5.6313993174061432E-2</c:v>
                </c:pt>
                <c:pt idx="225">
                  <c:v>6.0964513193812554E-2</c:v>
                </c:pt>
                <c:pt idx="226">
                  <c:v>5.2376333656644035E-2</c:v>
                </c:pt>
                <c:pt idx="227">
                  <c:v>5.3589484327603638E-2</c:v>
                </c:pt>
                <c:pt idx="228">
                  <c:v>5.2999999999999999E-2</c:v>
                </c:pt>
                <c:pt idx="229">
                  <c:v>5.6918547595682038E-2</c:v>
                </c:pt>
                <c:pt idx="230">
                  <c:v>6.0939060939060936E-2</c:v>
                </c:pt>
                <c:pt idx="231">
                  <c:v>6.5968586387434552E-2</c:v>
                </c:pt>
                <c:pt idx="232">
                  <c:v>6.1394380853277836E-2</c:v>
                </c:pt>
                <c:pt idx="233">
                  <c:v>5.4025423728813561E-2</c:v>
                </c:pt>
                <c:pt idx="234">
                  <c:v>6.9922308546059936E-2</c:v>
                </c:pt>
                <c:pt idx="235">
                  <c:v>6.25E-2</c:v>
                </c:pt>
                <c:pt idx="236">
                  <c:v>6.5497076023391818E-2</c:v>
                </c:pt>
                <c:pt idx="237">
                  <c:v>5.7239057239057242E-2</c:v>
                </c:pt>
                <c:pt idx="238">
                  <c:v>5.9483726150392817E-2</c:v>
                </c:pt>
                <c:pt idx="239">
                  <c:v>5.6386651323360182E-2</c:v>
                </c:pt>
                <c:pt idx="240">
                  <c:v>5.1783659378596088E-2</c:v>
                </c:pt>
                <c:pt idx="241">
                  <c:v>4.7953216374269005E-2</c:v>
                </c:pt>
                <c:pt idx="242">
                  <c:v>5.4892601431980909E-2</c:v>
                </c:pt>
                <c:pt idx="243">
                  <c:v>5.432372505543237E-2</c:v>
                </c:pt>
                <c:pt idx="244">
                  <c:v>6.2706270627062702E-2</c:v>
                </c:pt>
                <c:pt idx="245">
                  <c:v>5.8553386911595867E-2</c:v>
                </c:pt>
                <c:pt idx="246">
                  <c:v>5.543237250554324E-2</c:v>
                </c:pt>
                <c:pt idx="247">
                  <c:v>5.8394160583941604E-2</c:v>
                </c:pt>
                <c:pt idx="248">
                  <c:v>6.7602040816326536E-2</c:v>
                </c:pt>
                <c:pt idx="249">
                  <c:v>6.5656565656565663E-2</c:v>
                </c:pt>
                <c:pt idx="250">
                  <c:v>6.2126642771804061E-2</c:v>
                </c:pt>
                <c:pt idx="251">
                  <c:v>6.0283687943262408E-2</c:v>
                </c:pt>
                <c:pt idx="252">
                  <c:v>5.1157125456760051E-2</c:v>
                </c:pt>
                <c:pt idx="253">
                  <c:v>5.6511056511056514E-2</c:v>
                </c:pt>
                <c:pt idx="254">
                  <c:v>5.1407588739290085E-2</c:v>
                </c:pt>
                <c:pt idx="255">
                  <c:v>5.4846938775510203E-2</c:v>
                </c:pt>
                <c:pt idx="256">
                  <c:v>3.2348804500703238E-2</c:v>
                </c:pt>
                <c:pt idx="257">
                  <c:v>4.51693851944793E-2</c:v>
                </c:pt>
                <c:pt idx="258">
                  <c:v>5.7591623036649213E-2</c:v>
                </c:pt>
                <c:pt idx="259">
                  <c:v>5.1546391752577317E-2</c:v>
                </c:pt>
                <c:pt idx="260">
                  <c:v>4.9350649350649353E-2</c:v>
                </c:pt>
                <c:pt idx="261">
                  <c:v>3.9942938659058486E-2</c:v>
                </c:pt>
                <c:pt idx="262">
                  <c:v>4.3352601156069363E-2</c:v>
                </c:pt>
                <c:pt idx="263">
                  <c:v>5.0894085281980743E-2</c:v>
                </c:pt>
                <c:pt idx="264">
                  <c:v>4.3424317617866005E-2</c:v>
                </c:pt>
                <c:pt idx="265">
                  <c:v>4.441776710684274E-2</c:v>
                </c:pt>
                <c:pt idx="266">
                  <c:v>4.7735618115055077E-2</c:v>
                </c:pt>
                <c:pt idx="267">
                  <c:v>6.0991105463786534E-2</c:v>
                </c:pt>
                <c:pt idx="268">
                  <c:v>4.8051948051948054E-2</c:v>
                </c:pt>
                <c:pt idx="269">
                  <c:v>4.4987146529562982E-2</c:v>
                </c:pt>
                <c:pt idx="270">
                  <c:v>5.6994818652849742E-2</c:v>
                </c:pt>
                <c:pt idx="271">
                  <c:v>5.0122249388753058E-2</c:v>
                </c:pt>
                <c:pt idx="272">
                  <c:v>4.7678795483061483E-2</c:v>
                </c:pt>
                <c:pt idx="273">
                  <c:v>4.3650793650793648E-2</c:v>
                </c:pt>
                <c:pt idx="274">
                  <c:v>3.949044585987261E-2</c:v>
                </c:pt>
                <c:pt idx="275">
                  <c:v>4.2134831460674156E-2</c:v>
                </c:pt>
                <c:pt idx="276">
                  <c:v>4.507042253521127E-2</c:v>
                </c:pt>
                <c:pt idx="277">
                  <c:v>4.429530201342282E-2</c:v>
                </c:pt>
                <c:pt idx="278">
                  <c:v>2.8608582574772431E-2</c:v>
                </c:pt>
                <c:pt idx="279">
                  <c:v>3.8847117794486213E-2</c:v>
                </c:pt>
                <c:pt idx="280">
                  <c:v>4.8239895697522815E-2</c:v>
                </c:pt>
                <c:pt idx="281">
                  <c:v>3.7184594953519258E-2</c:v>
                </c:pt>
                <c:pt idx="282">
                  <c:v>3.6755386565272496E-2</c:v>
                </c:pt>
                <c:pt idx="283">
                  <c:v>4.6235138705416116E-2</c:v>
                </c:pt>
                <c:pt idx="284">
                  <c:v>4.4678055190538767E-2</c:v>
                </c:pt>
                <c:pt idx="285">
                  <c:v>4.9528301886792456E-2</c:v>
                </c:pt>
                <c:pt idx="286">
                  <c:v>4.5012165450121655E-2</c:v>
                </c:pt>
                <c:pt idx="287">
                  <c:v>4.1457286432160803E-2</c:v>
                </c:pt>
                <c:pt idx="288">
                  <c:v>4.0150564617314928E-2</c:v>
                </c:pt>
                <c:pt idx="289">
                  <c:v>4.2606516290726815E-2</c:v>
                </c:pt>
                <c:pt idx="290">
                  <c:v>3.4383954154727794E-2</c:v>
                </c:pt>
                <c:pt idx="291">
                  <c:v>3.9473684210526314E-2</c:v>
                </c:pt>
                <c:pt idx="292">
                  <c:v>4.005006257822278E-2</c:v>
                </c:pt>
                <c:pt idx="293">
                  <c:v>4.2553191489361701E-2</c:v>
                </c:pt>
                <c:pt idx="294">
                  <c:v>4.1405269761606023E-2</c:v>
                </c:pt>
                <c:pt idx="295">
                  <c:v>4.0868454661558112E-2</c:v>
                </c:pt>
                <c:pt idx="296">
                  <c:v>4.581151832460733E-2</c:v>
                </c:pt>
                <c:pt idx="297">
                  <c:v>5.2287581699346407E-2</c:v>
                </c:pt>
                <c:pt idx="298">
                  <c:v>4.7182175622542594E-2</c:v>
                </c:pt>
                <c:pt idx="299">
                  <c:v>3.9457459926017263E-2</c:v>
                </c:pt>
                <c:pt idx="300">
                  <c:v>4.6568627450980393E-2</c:v>
                </c:pt>
                <c:pt idx="301">
                  <c:v>4.8877146631439897E-2</c:v>
                </c:pt>
                <c:pt idx="302">
                  <c:v>5.1532033426183843E-2</c:v>
                </c:pt>
                <c:pt idx="303">
                  <c:v>4.5977011494252873E-2</c:v>
                </c:pt>
                <c:pt idx="304">
                  <c:v>4.2617960426179602E-2</c:v>
                </c:pt>
                <c:pt idx="305">
                  <c:v>3.7993920972644375E-2</c:v>
                </c:pt>
                <c:pt idx="306">
                  <c:v>3.9156626506024098E-2</c:v>
                </c:pt>
                <c:pt idx="307">
                  <c:v>4.3352601156069363E-2</c:v>
                </c:pt>
                <c:pt idx="308">
                  <c:v>0.05</c:v>
                </c:pt>
                <c:pt idx="309">
                  <c:v>4.8850574712643681E-2</c:v>
                </c:pt>
                <c:pt idx="310">
                  <c:v>4.5941807044410414E-2</c:v>
                </c:pt>
                <c:pt idx="311">
                  <c:v>4.9363057324840767E-2</c:v>
                </c:pt>
                <c:pt idx="312">
                  <c:v>5.0847457627118647E-2</c:v>
                </c:pt>
                <c:pt idx="313">
                  <c:v>5.4380664652567974E-2</c:v>
                </c:pt>
                <c:pt idx="314">
                  <c:v>5.3019145802650956E-2</c:v>
                </c:pt>
                <c:pt idx="315">
                  <c:v>6.9381598793363503E-2</c:v>
                </c:pt>
                <c:pt idx="316">
                  <c:v>6.25E-2</c:v>
                </c:pt>
                <c:pt idx="317">
                  <c:v>6.6052227342549924E-2</c:v>
                </c:pt>
                <c:pt idx="318">
                  <c:v>6.6568047337278113E-2</c:v>
                </c:pt>
                <c:pt idx="319">
                  <c:v>7.5353218210361061E-2</c:v>
                </c:pt>
                <c:pt idx="320">
                  <c:v>8.0237741456166425E-2</c:v>
                </c:pt>
                <c:pt idx="321">
                  <c:v>7.4792243767313013E-2</c:v>
                </c:pt>
                <c:pt idx="322">
                  <c:v>7.8171091445427734E-2</c:v>
                </c:pt>
                <c:pt idx="323">
                  <c:v>7.5075075075075076E-2</c:v>
                </c:pt>
                <c:pt idx="324">
                  <c:v>8.3333333333333329E-2</c:v>
                </c:pt>
                <c:pt idx="325">
                  <c:v>8.2812499999999997E-2</c:v>
                </c:pt>
                <c:pt idx="326">
                  <c:v>8.7537091988130561E-2</c:v>
                </c:pt>
                <c:pt idx="327">
                  <c:v>7.5822603719599424E-2</c:v>
                </c:pt>
                <c:pt idx="328">
                  <c:v>7.2702331961591218E-2</c:v>
                </c:pt>
                <c:pt idx="329">
                  <c:v>8.600583090379009E-2</c:v>
                </c:pt>
                <c:pt idx="330">
                  <c:v>7.407407407407407E-2</c:v>
                </c:pt>
                <c:pt idx="331">
                  <c:v>8.2865168539325837E-2</c:v>
                </c:pt>
                <c:pt idx="332">
                  <c:v>9.37062937062937E-2</c:v>
                </c:pt>
                <c:pt idx="333">
                  <c:v>8.7365591397849468E-2</c:v>
                </c:pt>
                <c:pt idx="334">
                  <c:v>8.6049543676662316E-2</c:v>
                </c:pt>
                <c:pt idx="335">
                  <c:v>8.1081081081081086E-2</c:v>
                </c:pt>
                <c:pt idx="336">
                  <c:v>6.9620253164556958E-2</c:v>
                </c:pt>
                <c:pt idx="337">
                  <c:v>7.9589216944801033E-2</c:v>
                </c:pt>
                <c:pt idx="338">
                  <c:v>9.1370558375634514E-2</c:v>
                </c:pt>
                <c:pt idx="339">
                  <c:v>9.9868593955321938E-2</c:v>
                </c:pt>
                <c:pt idx="340">
                  <c:v>9.8258706467661688E-2</c:v>
                </c:pt>
                <c:pt idx="341">
                  <c:v>9.2436974789915971E-2</c:v>
                </c:pt>
                <c:pt idx="342">
                  <c:v>8.8888888888888892E-2</c:v>
                </c:pt>
                <c:pt idx="343">
                  <c:v>8.4309133489461355E-2</c:v>
                </c:pt>
                <c:pt idx="344">
                  <c:v>7.7537058152793617E-2</c:v>
                </c:pt>
                <c:pt idx="345">
                  <c:v>9.03954802259887E-2</c:v>
                </c:pt>
                <c:pt idx="346">
                  <c:v>8.9201877934272297E-2</c:v>
                </c:pt>
                <c:pt idx="347">
                  <c:v>8.9108910891089105E-2</c:v>
                </c:pt>
                <c:pt idx="348">
                  <c:v>9.3121693121693119E-2</c:v>
                </c:pt>
                <c:pt idx="349">
                  <c:v>9.8121085594989568E-2</c:v>
                </c:pt>
                <c:pt idx="350">
                  <c:v>0.11293634496919917</c:v>
                </c:pt>
                <c:pt idx="351">
                  <c:v>0.10291060291060292</c:v>
                </c:pt>
                <c:pt idx="352">
                  <c:v>0.10327706057596822</c:v>
                </c:pt>
                <c:pt idx="353">
                  <c:v>0.10789980732177264</c:v>
                </c:pt>
                <c:pt idx="354">
                  <c:v>0.10831721470019343</c:v>
                </c:pt>
                <c:pt idx="355">
                  <c:v>0.11001788908765653</c:v>
                </c:pt>
                <c:pt idx="356">
                  <c:v>9.8106712564543896E-2</c:v>
                </c:pt>
                <c:pt idx="357">
                  <c:v>9.2514718250630776E-2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9-467B-A42B-9F0E15693597}"/>
            </c:ext>
          </c:extLst>
        </c:ser>
        <c:ser>
          <c:idx val="2"/>
          <c:order val="2"/>
          <c:tx>
            <c:strRef>
              <c:f>[MemberCall_Data_Insight_07132021.xlsx]Hospitalizations!$AD$1</c:f>
              <c:strCache>
                <c:ptCount val="1"/>
                <c:pt idx="0">
                  <c:v>KC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[1]Hospitalizations!$AD$2:$AD$359</c:f>
              <c:numCache>
                <c:formatCode>0.0%</c:formatCode>
                <c:ptCount val="358"/>
                <c:pt idx="0">
                  <c:v>0.22131147540983606</c:v>
                </c:pt>
                <c:pt idx="1">
                  <c:v>0.23594266813671444</c:v>
                </c:pt>
                <c:pt idx="2">
                  <c:v>0.216</c:v>
                </c:pt>
                <c:pt idx="3">
                  <c:v>0.27835051546391754</c:v>
                </c:pt>
                <c:pt idx="4">
                  <c:v>0.29470672389127323</c:v>
                </c:pt>
                <c:pt idx="5">
                  <c:v>0.21739130434782608</c:v>
                </c:pt>
                <c:pt idx="6">
                  <c:v>0.23429710867397807</c:v>
                </c:pt>
                <c:pt idx="7">
                  <c:v>0.28843861740166865</c:v>
                </c:pt>
                <c:pt idx="8">
                  <c:v>0.30920245398773005</c:v>
                </c:pt>
                <c:pt idx="9">
                  <c:v>0.24088397790055249</c:v>
                </c:pt>
                <c:pt idx="10">
                  <c:v>0.28249336870026526</c:v>
                </c:pt>
                <c:pt idx="11">
                  <c:v>0.28476821192052981</c:v>
                </c:pt>
                <c:pt idx="12">
                  <c:v>0.2916160388821385</c:v>
                </c:pt>
                <c:pt idx="13">
                  <c:v>0.27417218543046357</c:v>
                </c:pt>
                <c:pt idx="14">
                  <c:v>0.23169267707082833</c:v>
                </c:pt>
                <c:pt idx="15">
                  <c:v>0.25868263473053893</c:v>
                </c:pt>
                <c:pt idx="16">
                  <c:v>0.21047430830039526</c:v>
                </c:pt>
                <c:pt idx="17">
                  <c:v>0.20424671385237614</c:v>
                </c:pt>
                <c:pt idx="18">
                  <c:v>0.23185265438786565</c:v>
                </c:pt>
                <c:pt idx="19">
                  <c:v>0.25140291806958476</c:v>
                </c:pt>
                <c:pt idx="20">
                  <c:v>0.2640449438202247</c:v>
                </c:pt>
                <c:pt idx="21">
                  <c:v>0.2584795321637427</c:v>
                </c:pt>
                <c:pt idx="22">
                  <c:v>0.25568181818181818</c:v>
                </c:pt>
                <c:pt idx="23">
                  <c:v>0.24812030075187969</c:v>
                </c:pt>
                <c:pt idx="24">
                  <c:v>0.24817518248175183</c:v>
                </c:pt>
                <c:pt idx="25">
                  <c:v>0.26340882002383792</c:v>
                </c:pt>
                <c:pt idx="26">
                  <c:v>0.25795454545454544</c:v>
                </c:pt>
                <c:pt idx="27">
                  <c:v>0.26181818181818184</c:v>
                </c:pt>
                <c:pt idx="28">
                  <c:v>0.26133651551312648</c:v>
                </c:pt>
                <c:pt idx="29">
                  <c:v>0.25212121212121213</c:v>
                </c:pt>
                <c:pt idx="30">
                  <c:v>0.2409778812572759</c:v>
                </c:pt>
                <c:pt idx="31">
                  <c:v>0.25864123957091778</c:v>
                </c:pt>
                <c:pt idx="32">
                  <c:v>0.24462061155152887</c:v>
                </c:pt>
                <c:pt idx="33">
                  <c:v>0.24031007751937986</c:v>
                </c:pt>
                <c:pt idx="34">
                  <c:v>0.26507394766780434</c:v>
                </c:pt>
                <c:pt idx="35">
                  <c:v>0.24</c:v>
                </c:pt>
                <c:pt idx="36">
                  <c:v>0.25</c:v>
                </c:pt>
                <c:pt idx="37">
                  <c:v>0.22956326987681971</c:v>
                </c:pt>
                <c:pt idx="38">
                  <c:v>0.2309495896834701</c:v>
                </c:pt>
                <c:pt idx="39">
                  <c:v>0.2311212814645309</c:v>
                </c:pt>
                <c:pt idx="40">
                  <c:v>0.24276859504132231</c:v>
                </c:pt>
                <c:pt idx="41">
                  <c:v>0.21247357293868921</c:v>
                </c:pt>
                <c:pt idx="42">
                  <c:v>0.2117163412127441</c:v>
                </c:pt>
                <c:pt idx="43">
                  <c:v>0.22544642857142858</c:v>
                </c:pt>
                <c:pt idx="44">
                  <c:v>0.23392461197339245</c:v>
                </c:pt>
                <c:pt idx="45">
                  <c:v>0.22803114571746386</c:v>
                </c:pt>
                <c:pt idx="46">
                  <c:v>0.22870478413068845</c:v>
                </c:pt>
                <c:pt idx="47">
                  <c:v>0.23227917121046893</c:v>
                </c:pt>
                <c:pt idx="48">
                  <c:v>0.21847826086956521</c:v>
                </c:pt>
                <c:pt idx="49">
                  <c:v>0.22222222222222221</c:v>
                </c:pt>
                <c:pt idx="50">
                  <c:v>0.24973656480505796</c:v>
                </c:pt>
                <c:pt idx="51">
                  <c:v>0.23119469026548672</c:v>
                </c:pt>
                <c:pt idx="52">
                  <c:v>0.25612472160356348</c:v>
                </c:pt>
                <c:pt idx="53">
                  <c:v>0.24758842443729903</c:v>
                </c:pt>
                <c:pt idx="54">
                  <c:v>0.25593952483801297</c:v>
                </c:pt>
                <c:pt idx="55">
                  <c:v>0.24615384615384617</c:v>
                </c:pt>
                <c:pt idx="56">
                  <c:v>0.24871001031991744</c:v>
                </c:pt>
                <c:pt idx="57">
                  <c:v>0.24206349206349206</c:v>
                </c:pt>
                <c:pt idx="58">
                  <c:v>0.24363992172211349</c:v>
                </c:pt>
                <c:pt idx="59">
                  <c:v>0.23939393939393938</c:v>
                </c:pt>
                <c:pt idx="60">
                  <c:v>0.2390852390852391</c:v>
                </c:pt>
                <c:pt idx="61">
                  <c:v>0.24292682926829268</c:v>
                </c:pt>
                <c:pt idx="62">
                  <c:v>0.24800796812749004</c:v>
                </c:pt>
                <c:pt idx="63">
                  <c:v>0.2424812030075188</c:v>
                </c:pt>
                <c:pt idx="64">
                  <c:v>0.24124513618677043</c:v>
                </c:pt>
                <c:pt idx="65">
                  <c:v>0.23139653414882771</c:v>
                </c:pt>
                <c:pt idx="66">
                  <c:v>0.24008138351983724</c:v>
                </c:pt>
                <c:pt idx="67">
                  <c:v>0.24762808349146109</c:v>
                </c:pt>
                <c:pt idx="68">
                  <c:v>0.24367385192127461</c:v>
                </c:pt>
                <c:pt idx="69">
                  <c:v>0.24225865209471767</c:v>
                </c:pt>
                <c:pt idx="70">
                  <c:v>0.24199288256227758</c:v>
                </c:pt>
                <c:pt idx="71">
                  <c:v>0.22465034965034966</c:v>
                </c:pt>
                <c:pt idx="72">
                  <c:v>0.20911528150134048</c:v>
                </c:pt>
                <c:pt idx="73">
                  <c:v>0.23022222222222222</c:v>
                </c:pt>
                <c:pt idx="74">
                  <c:v>0.23436123348017621</c:v>
                </c:pt>
                <c:pt idx="75">
                  <c:v>0.2280557834290402</c:v>
                </c:pt>
                <c:pt idx="76">
                  <c:v>0.22630230572160548</c:v>
                </c:pt>
                <c:pt idx="77">
                  <c:v>0.21875</c:v>
                </c:pt>
                <c:pt idx="78">
                  <c:v>0.2326565143824027</c:v>
                </c:pt>
                <c:pt idx="79">
                  <c:v>0.23555166374781086</c:v>
                </c:pt>
                <c:pt idx="80">
                  <c:v>0.2328278322925959</c:v>
                </c:pt>
                <c:pt idx="81">
                  <c:v>0.24103419516263552</c:v>
                </c:pt>
                <c:pt idx="82">
                  <c:v>0.23255813953488372</c:v>
                </c:pt>
                <c:pt idx="83">
                  <c:v>0.23372781065088757</c:v>
                </c:pt>
                <c:pt idx="84">
                  <c:v>0.23431594860166288</c:v>
                </c:pt>
                <c:pt idx="85">
                  <c:v>0.23569277108433734</c:v>
                </c:pt>
                <c:pt idx="86">
                  <c:v>0.23485415108451757</c:v>
                </c:pt>
                <c:pt idx="87">
                  <c:v>0.23703703703703705</c:v>
                </c:pt>
                <c:pt idx="88">
                  <c:v>0.23575498575498577</c:v>
                </c:pt>
                <c:pt idx="89">
                  <c:v>0.23267326732673269</c:v>
                </c:pt>
                <c:pt idx="90">
                  <c:v>0.23686006825938566</c:v>
                </c:pt>
                <c:pt idx="91">
                  <c:v>0.22702331961591221</c:v>
                </c:pt>
                <c:pt idx="92">
                  <c:v>0.2098679638637943</c:v>
                </c:pt>
                <c:pt idx="93">
                  <c:v>0.22598870056497175</c:v>
                </c:pt>
                <c:pt idx="94">
                  <c:v>0.20844875346260389</c:v>
                </c:pt>
                <c:pt idx="95">
                  <c:v>0.19933110367892976</c:v>
                </c:pt>
                <c:pt idx="96">
                  <c:v>0.2219233355749832</c:v>
                </c:pt>
                <c:pt idx="97">
                  <c:v>0.22222222222222221</c:v>
                </c:pt>
                <c:pt idx="98">
                  <c:v>0.21095334685598377</c:v>
                </c:pt>
                <c:pt idx="99">
                  <c:v>0.22117329737019556</c:v>
                </c:pt>
                <c:pt idx="100">
                  <c:v>0.22733612273361228</c:v>
                </c:pt>
                <c:pt idx="101">
                  <c:v>0.24019270474879559</c:v>
                </c:pt>
                <c:pt idx="102">
                  <c:v>0.24315297261189045</c:v>
                </c:pt>
                <c:pt idx="103">
                  <c:v>0.240234375</c:v>
                </c:pt>
                <c:pt idx="104">
                  <c:v>0.21962025316455697</c:v>
                </c:pt>
                <c:pt idx="105">
                  <c:v>0.22423146473779385</c:v>
                </c:pt>
                <c:pt idx="106">
                  <c:v>0.22448979591836735</c:v>
                </c:pt>
                <c:pt idx="107">
                  <c:v>0.22362869198312235</c:v>
                </c:pt>
                <c:pt idx="108">
                  <c:v>0.21875</c:v>
                </c:pt>
                <c:pt idx="109">
                  <c:v>0.22842639593908629</c:v>
                </c:pt>
                <c:pt idx="110">
                  <c:v>0.23882224645583425</c:v>
                </c:pt>
                <c:pt idx="111">
                  <c:v>0.23468328141225336</c:v>
                </c:pt>
                <c:pt idx="112">
                  <c:v>0.23358778625954199</c:v>
                </c:pt>
                <c:pt idx="113">
                  <c:v>0.23609756097560974</c:v>
                </c:pt>
                <c:pt idx="114">
                  <c:v>0.23432979749276761</c:v>
                </c:pt>
                <c:pt idx="115">
                  <c:v>0.23684210526315788</c:v>
                </c:pt>
                <c:pt idx="116">
                  <c:v>0.23309608540925267</c:v>
                </c:pt>
                <c:pt idx="117">
                  <c:v>0.22766323024054982</c:v>
                </c:pt>
                <c:pt idx="118">
                  <c:v>0.2164906580016247</c:v>
                </c:pt>
                <c:pt idx="119">
                  <c:v>0.21730300568643379</c:v>
                </c:pt>
                <c:pt idx="120">
                  <c:v>0.22456279809220986</c:v>
                </c:pt>
                <c:pt idx="121">
                  <c:v>0.231990231990232</c:v>
                </c:pt>
                <c:pt idx="122">
                  <c:v>0.22176926212800652</c:v>
                </c:pt>
                <c:pt idx="123">
                  <c:v>0.22325222093472383</c:v>
                </c:pt>
                <c:pt idx="124">
                  <c:v>0.22763636363636364</c:v>
                </c:pt>
                <c:pt idx="125">
                  <c:v>0.22272886706418801</c:v>
                </c:pt>
                <c:pt idx="126">
                  <c:v>0.2239122744959321</c:v>
                </c:pt>
                <c:pt idx="127">
                  <c:v>0.2292630829476682</c:v>
                </c:pt>
                <c:pt idx="128">
                  <c:v>0.22143916913946587</c:v>
                </c:pt>
                <c:pt idx="129">
                  <c:v>0.22609340252038548</c:v>
                </c:pt>
                <c:pt idx="130">
                  <c:v>0.22299017824663514</c:v>
                </c:pt>
                <c:pt idx="131">
                  <c:v>0.21914816163087003</c:v>
                </c:pt>
                <c:pt idx="132">
                  <c:v>0.21514935988620199</c:v>
                </c:pt>
                <c:pt idx="133">
                  <c:v>0.21377493413624388</c:v>
                </c:pt>
                <c:pt idx="134">
                  <c:v>0.21458896179081435</c:v>
                </c:pt>
                <c:pt idx="135">
                  <c:v>0.21406727828746178</c:v>
                </c:pt>
                <c:pt idx="136">
                  <c:v>0.21689928328932478</c:v>
                </c:pt>
                <c:pt idx="137">
                  <c:v>0.21464829586656997</c:v>
                </c:pt>
                <c:pt idx="138">
                  <c:v>0.22618622904031396</c:v>
                </c:pt>
                <c:pt idx="139">
                  <c:v>0.22559414990859233</c:v>
                </c:pt>
                <c:pt idx="140">
                  <c:v>0.23559822747415066</c:v>
                </c:pt>
                <c:pt idx="141">
                  <c:v>0.2332695984703633</c:v>
                </c:pt>
                <c:pt idx="142">
                  <c:v>0.24429223744292236</c:v>
                </c:pt>
                <c:pt idx="143">
                  <c:v>0.2384645211322218</c:v>
                </c:pt>
                <c:pt idx="144">
                  <c:v>0.23741007194244604</c:v>
                </c:pt>
                <c:pt idx="145">
                  <c:v>0.22110912343470482</c:v>
                </c:pt>
                <c:pt idx="146">
                  <c:v>0.23672566371681417</c:v>
                </c:pt>
                <c:pt idx="147">
                  <c:v>0.23838080959520239</c:v>
                </c:pt>
                <c:pt idx="148">
                  <c:v>0.23850791258477769</c:v>
                </c:pt>
                <c:pt idx="149">
                  <c:v>0.25019425019425018</c:v>
                </c:pt>
                <c:pt idx="150">
                  <c:v>0.24506708760852408</c:v>
                </c:pt>
                <c:pt idx="151">
                  <c:v>0.24250788643533122</c:v>
                </c:pt>
                <c:pt idx="152">
                  <c:v>0.23394495412844038</c:v>
                </c:pt>
                <c:pt idx="153">
                  <c:v>0.22867647058823529</c:v>
                </c:pt>
                <c:pt idx="154">
                  <c:v>0.22524483133841131</c:v>
                </c:pt>
                <c:pt idx="155">
                  <c:v>0.23144424131627056</c:v>
                </c:pt>
                <c:pt idx="156">
                  <c:v>0.23585951940850278</c:v>
                </c:pt>
                <c:pt idx="157">
                  <c:v>0.23150533676849466</c:v>
                </c:pt>
                <c:pt idx="158">
                  <c:v>0.22953801382320843</c:v>
                </c:pt>
                <c:pt idx="159">
                  <c:v>0.22222222222222221</c:v>
                </c:pt>
                <c:pt idx="160">
                  <c:v>0.22048918823112371</c:v>
                </c:pt>
                <c:pt idx="161">
                  <c:v>0.21349557522123894</c:v>
                </c:pt>
                <c:pt idx="162">
                  <c:v>0.22594468250876509</c:v>
                </c:pt>
                <c:pt idx="163">
                  <c:v>0.22487289792725851</c:v>
                </c:pt>
                <c:pt idx="164">
                  <c:v>0.22365918600228224</c:v>
                </c:pt>
                <c:pt idx="165">
                  <c:v>0.22434281598847677</c:v>
                </c:pt>
                <c:pt idx="166">
                  <c:v>0.22490104354084203</c:v>
                </c:pt>
                <c:pt idx="167">
                  <c:v>0.21968616262482168</c:v>
                </c:pt>
                <c:pt idx="168">
                  <c:v>0.2251655629139073</c:v>
                </c:pt>
                <c:pt idx="169">
                  <c:v>0.23039399624765478</c:v>
                </c:pt>
                <c:pt idx="170">
                  <c:v>0.2325056433408578</c:v>
                </c:pt>
                <c:pt idx="171">
                  <c:v>0.22425127830533237</c:v>
                </c:pt>
                <c:pt idx="172">
                  <c:v>0.22772988505747127</c:v>
                </c:pt>
                <c:pt idx="173">
                  <c:v>0.2238648363252376</c:v>
                </c:pt>
                <c:pt idx="174">
                  <c:v>0.22571529494878134</c:v>
                </c:pt>
                <c:pt idx="175">
                  <c:v>0.22283813747228381</c:v>
                </c:pt>
                <c:pt idx="176">
                  <c:v>0.22747918243754731</c:v>
                </c:pt>
                <c:pt idx="177">
                  <c:v>0.22802303262955853</c:v>
                </c:pt>
                <c:pt idx="178">
                  <c:v>0.22043222003929272</c:v>
                </c:pt>
                <c:pt idx="179">
                  <c:v>0.22417750573833206</c:v>
                </c:pt>
                <c:pt idx="180">
                  <c:v>0.22941401761777097</c:v>
                </c:pt>
                <c:pt idx="181">
                  <c:v>0.22448979591836735</c:v>
                </c:pt>
                <c:pt idx="182">
                  <c:v>0.21308186195826645</c:v>
                </c:pt>
                <c:pt idx="183">
                  <c:v>0.21732220897894319</c:v>
                </c:pt>
                <c:pt idx="184">
                  <c:v>0.21233156390363414</c:v>
                </c:pt>
                <c:pt idx="185">
                  <c:v>0.21777221526908636</c:v>
                </c:pt>
                <c:pt idx="186">
                  <c:v>0.21461765948457964</c:v>
                </c:pt>
                <c:pt idx="187">
                  <c:v>0.22336769759450173</c:v>
                </c:pt>
                <c:pt idx="188">
                  <c:v>0.22217314487632508</c:v>
                </c:pt>
                <c:pt idx="189">
                  <c:v>0.22613531047265986</c:v>
                </c:pt>
                <c:pt idx="190">
                  <c:v>0.22870813397129186</c:v>
                </c:pt>
                <c:pt idx="191">
                  <c:v>0.21585677749360613</c:v>
                </c:pt>
                <c:pt idx="192">
                  <c:v>0.21052631578947367</c:v>
                </c:pt>
                <c:pt idx="193">
                  <c:v>0.21016771488469602</c:v>
                </c:pt>
                <c:pt idx="194">
                  <c:v>0.21450617283950618</c:v>
                </c:pt>
                <c:pt idx="195">
                  <c:v>0.21747967479674796</c:v>
                </c:pt>
                <c:pt idx="196">
                  <c:v>0.21501890869800108</c:v>
                </c:pt>
                <c:pt idx="197">
                  <c:v>0.21668533034714446</c:v>
                </c:pt>
                <c:pt idx="198">
                  <c:v>0.21816105082809822</c:v>
                </c:pt>
                <c:pt idx="199">
                  <c:v>0.21904761904761905</c:v>
                </c:pt>
                <c:pt idx="200">
                  <c:v>0.22029850746268656</c:v>
                </c:pt>
                <c:pt idx="201">
                  <c:v>0.21819262782401902</c:v>
                </c:pt>
                <c:pt idx="202">
                  <c:v>0.21848739495798319</c:v>
                </c:pt>
                <c:pt idx="203">
                  <c:v>0.20823244552058112</c:v>
                </c:pt>
                <c:pt idx="204">
                  <c:v>0.20706757594544328</c:v>
                </c:pt>
                <c:pt idx="205">
                  <c:v>0.20337881741390512</c:v>
                </c:pt>
                <c:pt idx="206">
                  <c:v>0.21171770972037285</c:v>
                </c:pt>
                <c:pt idx="207">
                  <c:v>0.21236559139784947</c:v>
                </c:pt>
                <c:pt idx="208">
                  <c:v>0.21555252387448839</c:v>
                </c:pt>
                <c:pt idx="209">
                  <c:v>0.22550335570469798</c:v>
                </c:pt>
                <c:pt idx="210">
                  <c:v>0.21835883171070933</c:v>
                </c:pt>
                <c:pt idx="211">
                  <c:v>0.21825962910128388</c:v>
                </c:pt>
                <c:pt idx="212">
                  <c:v>0.21342383107088989</c:v>
                </c:pt>
                <c:pt idx="213">
                  <c:v>0.21892103205629398</c:v>
                </c:pt>
                <c:pt idx="214">
                  <c:v>0.22685185185185186</c:v>
                </c:pt>
                <c:pt idx="215">
                  <c:v>0.20567375886524822</c:v>
                </c:pt>
                <c:pt idx="216">
                  <c:v>0.2092283214001591</c:v>
                </c:pt>
                <c:pt idx="217">
                  <c:v>0.19448946515397084</c:v>
                </c:pt>
                <c:pt idx="218">
                  <c:v>0.18801313628899835</c:v>
                </c:pt>
                <c:pt idx="219">
                  <c:v>0.19404255319148936</c:v>
                </c:pt>
                <c:pt idx="220">
                  <c:v>0.20304568527918782</c:v>
                </c:pt>
                <c:pt idx="221">
                  <c:v>0.21797004991680533</c:v>
                </c:pt>
                <c:pt idx="222">
                  <c:v>0.1927512355848435</c:v>
                </c:pt>
                <c:pt idx="223">
                  <c:v>0.20016542597187759</c:v>
                </c:pt>
                <c:pt idx="224">
                  <c:v>0.20648464163822525</c:v>
                </c:pt>
                <c:pt idx="225">
                  <c:v>0.18653321201091902</c:v>
                </c:pt>
                <c:pt idx="226">
                  <c:v>0.18525703200775945</c:v>
                </c:pt>
                <c:pt idx="227">
                  <c:v>0.19716885743174925</c:v>
                </c:pt>
                <c:pt idx="228">
                  <c:v>0.20699999999999999</c:v>
                </c:pt>
                <c:pt idx="229">
                  <c:v>0.197252208047105</c:v>
                </c:pt>
                <c:pt idx="230">
                  <c:v>0.19780219780219779</c:v>
                </c:pt>
                <c:pt idx="231">
                  <c:v>0.19476439790575917</c:v>
                </c:pt>
                <c:pt idx="232">
                  <c:v>0.19562955254942768</c:v>
                </c:pt>
                <c:pt idx="233">
                  <c:v>0.1885593220338983</c:v>
                </c:pt>
                <c:pt idx="234">
                  <c:v>0.17980022197558268</c:v>
                </c:pt>
                <c:pt idx="235">
                  <c:v>0.18636363636363637</c:v>
                </c:pt>
                <c:pt idx="236">
                  <c:v>0.18596491228070175</c:v>
                </c:pt>
                <c:pt idx="237">
                  <c:v>0.17845117845117844</c:v>
                </c:pt>
                <c:pt idx="238">
                  <c:v>0.19191919191919191</c:v>
                </c:pt>
                <c:pt idx="239">
                  <c:v>0.18181818181818182</c:v>
                </c:pt>
                <c:pt idx="240">
                  <c:v>0.1852704257767549</c:v>
                </c:pt>
                <c:pt idx="241">
                  <c:v>0.18362573099415205</c:v>
                </c:pt>
                <c:pt idx="242">
                  <c:v>0.18138424821002386</c:v>
                </c:pt>
                <c:pt idx="243">
                  <c:v>0.17184035476718404</c:v>
                </c:pt>
                <c:pt idx="244">
                  <c:v>0.17381738173817382</c:v>
                </c:pt>
                <c:pt idx="245">
                  <c:v>0.17451205510907003</c:v>
                </c:pt>
                <c:pt idx="246">
                  <c:v>0.17849223946784923</c:v>
                </c:pt>
                <c:pt idx="247">
                  <c:v>0.16666666666666666</c:v>
                </c:pt>
                <c:pt idx="248">
                  <c:v>0.17857142857142858</c:v>
                </c:pt>
                <c:pt idx="249">
                  <c:v>0.18181818181818182</c:v>
                </c:pt>
                <c:pt idx="250">
                  <c:v>0.1911589008363202</c:v>
                </c:pt>
                <c:pt idx="251">
                  <c:v>0.17257683215130024</c:v>
                </c:pt>
                <c:pt idx="252">
                  <c:v>0.15590742996345919</c:v>
                </c:pt>
                <c:pt idx="253">
                  <c:v>0.15479115479115479</c:v>
                </c:pt>
                <c:pt idx="254">
                  <c:v>0.15055079559363524</c:v>
                </c:pt>
                <c:pt idx="255">
                  <c:v>0.15178571428571427</c:v>
                </c:pt>
                <c:pt idx="256">
                  <c:v>0.15611814345991562</c:v>
                </c:pt>
                <c:pt idx="257">
                  <c:v>0.14429109159347553</c:v>
                </c:pt>
                <c:pt idx="258">
                  <c:v>0.14921465968586387</c:v>
                </c:pt>
                <c:pt idx="259">
                  <c:v>0.16237113402061856</c:v>
                </c:pt>
                <c:pt idx="260">
                  <c:v>0.17142857142857143</c:v>
                </c:pt>
                <c:pt idx="261">
                  <c:v>0.16975748930099857</c:v>
                </c:pt>
                <c:pt idx="262">
                  <c:v>0.15895953757225434</c:v>
                </c:pt>
                <c:pt idx="263">
                  <c:v>0.1499312242090784</c:v>
                </c:pt>
                <c:pt idx="264">
                  <c:v>0.18362282878411912</c:v>
                </c:pt>
                <c:pt idx="265">
                  <c:v>0.16806722689075632</c:v>
                </c:pt>
                <c:pt idx="266">
                  <c:v>0.16401468788249693</c:v>
                </c:pt>
                <c:pt idx="267">
                  <c:v>0.16518424396442186</c:v>
                </c:pt>
                <c:pt idx="268">
                  <c:v>0.16883116883116883</c:v>
                </c:pt>
                <c:pt idx="269">
                  <c:v>0.16709511568123395</c:v>
                </c:pt>
                <c:pt idx="270">
                  <c:v>0.17487046632124353</c:v>
                </c:pt>
                <c:pt idx="271">
                  <c:v>0.17603911980440098</c:v>
                </c:pt>
                <c:pt idx="272">
                  <c:v>0.1806775407779172</c:v>
                </c:pt>
                <c:pt idx="273">
                  <c:v>0.18783068783068782</c:v>
                </c:pt>
                <c:pt idx="274">
                  <c:v>0.19490445859872613</c:v>
                </c:pt>
                <c:pt idx="275">
                  <c:v>0.17696629213483145</c:v>
                </c:pt>
                <c:pt idx="276">
                  <c:v>0.19859154929577466</c:v>
                </c:pt>
                <c:pt idx="277">
                  <c:v>0.19328859060402684</c:v>
                </c:pt>
                <c:pt idx="278">
                  <c:v>0.19635890767230169</c:v>
                </c:pt>
                <c:pt idx="279">
                  <c:v>0.18421052631578946</c:v>
                </c:pt>
                <c:pt idx="280">
                  <c:v>0.18122555410691005</c:v>
                </c:pt>
                <c:pt idx="281">
                  <c:v>0.19654714475431606</c:v>
                </c:pt>
                <c:pt idx="282">
                  <c:v>0.18250950570342206</c:v>
                </c:pt>
                <c:pt idx="283">
                  <c:v>0.18229854689564068</c:v>
                </c:pt>
                <c:pt idx="284">
                  <c:v>0.19053876478318002</c:v>
                </c:pt>
                <c:pt idx="285">
                  <c:v>0.20283018867924529</c:v>
                </c:pt>
                <c:pt idx="286">
                  <c:v>0.19586374695863748</c:v>
                </c:pt>
                <c:pt idx="287">
                  <c:v>0.21733668341708542</c:v>
                </c:pt>
                <c:pt idx="288">
                  <c:v>0.21706398996235884</c:v>
                </c:pt>
                <c:pt idx="289">
                  <c:v>0.22431077694235588</c:v>
                </c:pt>
                <c:pt idx="290">
                  <c:v>0.23925501432664756</c:v>
                </c:pt>
                <c:pt idx="291">
                  <c:v>0.24605263157894736</c:v>
                </c:pt>
                <c:pt idx="292">
                  <c:v>0.23153942428035043</c:v>
                </c:pt>
                <c:pt idx="293">
                  <c:v>0.22528160200250313</c:v>
                </c:pt>
                <c:pt idx="294">
                  <c:v>0.2258469259723965</c:v>
                </c:pt>
                <c:pt idx="295">
                  <c:v>0.2247765006385696</c:v>
                </c:pt>
                <c:pt idx="296">
                  <c:v>0.21989528795811519</c:v>
                </c:pt>
                <c:pt idx="297">
                  <c:v>0.21045751633986928</c:v>
                </c:pt>
                <c:pt idx="298">
                  <c:v>0.21887287024901703</c:v>
                </c:pt>
                <c:pt idx="299">
                  <c:v>0.23427866831072749</c:v>
                </c:pt>
                <c:pt idx="300">
                  <c:v>0.21813725490196079</c:v>
                </c:pt>
                <c:pt idx="301">
                  <c:v>0.22192866578599735</c:v>
                </c:pt>
                <c:pt idx="302">
                  <c:v>0.21448467966573817</c:v>
                </c:pt>
                <c:pt idx="303">
                  <c:v>0.22126436781609196</c:v>
                </c:pt>
                <c:pt idx="304">
                  <c:v>0.22070015220700151</c:v>
                </c:pt>
                <c:pt idx="305">
                  <c:v>0.23252279635258358</c:v>
                </c:pt>
                <c:pt idx="306">
                  <c:v>0.25301204819277107</c:v>
                </c:pt>
                <c:pt idx="307">
                  <c:v>0.23988439306358381</c:v>
                </c:pt>
                <c:pt idx="308">
                  <c:v>0.22352941176470589</c:v>
                </c:pt>
                <c:pt idx="309">
                  <c:v>0.21264367816091953</c:v>
                </c:pt>
                <c:pt idx="310">
                  <c:v>0.22664624808575803</c:v>
                </c:pt>
                <c:pt idx="311">
                  <c:v>0.21815286624203822</c:v>
                </c:pt>
                <c:pt idx="312">
                  <c:v>0.22496147919876733</c:v>
                </c:pt>
                <c:pt idx="313">
                  <c:v>0.20996978851963746</c:v>
                </c:pt>
                <c:pt idx="314">
                  <c:v>0.21060382916053019</c:v>
                </c:pt>
                <c:pt idx="315">
                  <c:v>0.20814479638009051</c:v>
                </c:pt>
                <c:pt idx="316">
                  <c:v>0.20121951219512196</c:v>
                </c:pt>
                <c:pt idx="317">
                  <c:v>0.21812596006144394</c:v>
                </c:pt>
                <c:pt idx="318">
                  <c:v>0.20710059171597633</c:v>
                </c:pt>
                <c:pt idx="319">
                  <c:v>0.19309262166405022</c:v>
                </c:pt>
                <c:pt idx="320">
                  <c:v>0.19465081723625557</c:v>
                </c:pt>
                <c:pt idx="321">
                  <c:v>0.18975069252077562</c:v>
                </c:pt>
                <c:pt idx="322">
                  <c:v>0.18436578171091444</c:v>
                </c:pt>
                <c:pt idx="323">
                  <c:v>0.2072072072072072</c:v>
                </c:pt>
                <c:pt idx="324">
                  <c:v>0.18518518518518517</c:v>
                </c:pt>
                <c:pt idx="325">
                  <c:v>0.1875</c:v>
                </c:pt>
                <c:pt idx="326">
                  <c:v>0.18249258160237389</c:v>
                </c:pt>
                <c:pt idx="327">
                  <c:v>0.1859799713876967</c:v>
                </c:pt>
                <c:pt idx="328">
                  <c:v>0.20164609053497942</c:v>
                </c:pt>
                <c:pt idx="329">
                  <c:v>0.19387755102040816</c:v>
                </c:pt>
                <c:pt idx="330">
                  <c:v>0.19800569800569801</c:v>
                </c:pt>
                <c:pt idx="331">
                  <c:v>0.20084269662921347</c:v>
                </c:pt>
                <c:pt idx="332">
                  <c:v>0.19440559440559441</c:v>
                </c:pt>
                <c:pt idx="333">
                  <c:v>0.20967741935483872</c:v>
                </c:pt>
                <c:pt idx="334">
                  <c:v>0.18513689700130379</c:v>
                </c:pt>
                <c:pt idx="335">
                  <c:v>0.20270270270270271</c:v>
                </c:pt>
                <c:pt idx="336">
                  <c:v>0.18227848101265823</c:v>
                </c:pt>
                <c:pt idx="337">
                  <c:v>0.18870346598202825</c:v>
                </c:pt>
                <c:pt idx="338">
                  <c:v>0.20939086294416243</c:v>
                </c:pt>
                <c:pt idx="339">
                  <c:v>0.19973718791064388</c:v>
                </c:pt>
                <c:pt idx="340">
                  <c:v>0.17786069651741293</c:v>
                </c:pt>
                <c:pt idx="341">
                  <c:v>0.18847539015606243</c:v>
                </c:pt>
                <c:pt idx="342">
                  <c:v>0.18830409356725147</c:v>
                </c:pt>
                <c:pt idx="343">
                  <c:v>0.1756440281030445</c:v>
                </c:pt>
                <c:pt idx="344">
                  <c:v>0.18015963511972635</c:v>
                </c:pt>
                <c:pt idx="345">
                  <c:v>0.17966101694915254</c:v>
                </c:pt>
                <c:pt idx="346">
                  <c:v>0.18427230046948356</c:v>
                </c:pt>
                <c:pt idx="347">
                  <c:v>0.18261826182618263</c:v>
                </c:pt>
                <c:pt idx="348">
                  <c:v>0.17566137566137566</c:v>
                </c:pt>
                <c:pt idx="349">
                  <c:v>0.1826722338204593</c:v>
                </c:pt>
                <c:pt idx="350">
                  <c:v>0.17351129363449691</c:v>
                </c:pt>
                <c:pt idx="351">
                  <c:v>0.17983367983367984</c:v>
                </c:pt>
                <c:pt idx="352">
                  <c:v>0.1906653426017875</c:v>
                </c:pt>
                <c:pt idx="353">
                  <c:v>0.1811175337186898</c:v>
                </c:pt>
                <c:pt idx="354">
                  <c:v>0.17311411992263057</c:v>
                </c:pt>
                <c:pt idx="355">
                  <c:v>0.18157423971377459</c:v>
                </c:pt>
                <c:pt idx="356">
                  <c:v>0.16523235800344235</c:v>
                </c:pt>
                <c:pt idx="357">
                  <c:v>0.15727502102607233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9-467B-A42B-9F0E15693597}"/>
            </c:ext>
          </c:extLst>
        </c:ser>
        <c:ser>
          <c:idx val="3"/>
          <c:order val="3"/>
          <c:tx>
            <c:strRef>
              <c:f>[MemberCall_Data_Insight_07132021.xlsx]Hospitalizations!$AE$1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[1]Hospitalizations!$AE$2:$AE$359</c:f>
              <c:numCache>
                <c:formatCode>0.0%</c:formatCode>
                <c:ptCount val="358"/>
                <c:pt idx="0">
                  <c:v>1.288056206088993E-2</c:v>
                </c:pt>
                <c:pt idx="1">
                  <c:v>1.4332965821389196E-2</c:v>
                </c:pt>
                <c:pt idx="2">
                  <c:v>1.4857142857142857E-2</c:v>
                </c:pt>
                <c:pt idx="3">
                  <c:v>1.4727540500736377E-2</c:v>
                </c:pt>
                <c:pt idx="4">
                  <c:v>1.1444921316165951E-2</c:v>
                </c:pt>
                <c:pt idx="5">
                  <c:v>1.0111223458038422E-2</c:v>
                </c:pt>
                <c:pt idx="6">
                  <c:v>1.0967098703888335E-2</c:v>
                </c:pt>
                <c:pt idx="7">
                  <c:v>1.6686531585220502E-2</c:v>
                </c:pt>
                <c:pt idx="8">
                  <c:v>3.6809815950920245E-3</c:v>
                </c:pt>
                <c:pt idx="9">
                  <c:v>6.6298342541436465E-3</c:v>
                </c:pt>
                <c:pt idx="10">
                  <c:v>9.2838196286472146E-3</c:v>
                </c:pt>
                <c:pt idx="11">
                  <c:v>1.7218543046357615E-2</c:v>
                </c:pt>
                <c:pt idx="12">
                  <c:v>1.5795868772782502E-2</c:v>
                </c:pt>
                <c:pt idx="13">
                  <c:v>1.7218543046357615E-2</c:v>
                </c:pt>
                <c:pt idx="14">
                  <c:v>1.5606242496998799E-2</c:v>
                </c:pt>
                <c:pt idx="15">
                  <c:v>1.5568862275449102E-2</c:v>
                </c:pt>
                <c:pt idx="16">
                  <c:v>1.0869565217391304E-2</c:v>
                </c:pt>
                <c:pt idx="17">
                  <c:v>1.1122345803842264E-2</c:v>
                </c:pt>
                <c:pt idx="18">
                  <c:v>1.1917659804983749E-2</c:v>
                </c:pt>
                <c:pt idx="19">
                  <c:v>1.1223344556677889E-2</c:v>
                </c:pt>
                <c:pt idx="20">
                  <c:v>1.7977528089887642E-2</c:v>
                </c:pt>
                <c:pt idx="21">
                  <c:v>8.1871345029239772E-3</c:v>
                </c:pt>
                <c:pt idx="22">
                  <c:v>1.4772727272727272E-2</c:v>
                </c:pt>
                <c:pt idx="23">
                  <c:v>1.8796992481203006E-2</c:v>
                </c:pt>
                <c:pt idx="24">
                  <c:v>1.3381995133819951E-2</c:v>
                </c:pt>
                <c:pt idx="25">
                  <c:v>1.3110846245530394E-2</c:v>
                </c:pt>
                <c:pt idx="26">
                  <c:v>1.7045454545454544E-2</c:v>
                </c:pt>
                <c:pt idx="27">
                  <c:v>1.6969696969696971E-2</c:v>
                </c:pt>
                <c:pt idx="28">
                  <c:v>9.5465393794749408E-3</c:v>
                </c:pt>
                <c:pt idx="29">
                  <c:v>1.4545454545454545E-2</c:v>
                </c:pt>
                <c:pt idx="30">
                  <c:v>1.5133876600698487E-2</c:v>
                </c:pt>
                <c:pt idx="31">
                  <c:v>1.4302741358760428E-2</c:v>
                </c:pt>
                <c:pt idx="32">
                  <c:v>1.4722536806342015E-2</c:v>
                </c:pt>
                <c:pt idx="33">
                  <c:v>1.2181616832779624E-2</c:v>
                </c:pt>
                <c:pt idx="34">
                  <c:v>1.9340159271899887E-2</c:v>
                </c:pt>
                <c:pt idx="35">
                  <c:v>2.2702702702702703E-2</c:v>
                </c:pt>
                <c:pt idx="36">
                  <c:v>1.8028846153846152E-2</c:v>
                </c:pt>
                <c:pt idx="37">
                  <c:v>1.5677491601343786E-2</c:v>
                </c:pt>
                <c:pt idx="38">
                  <c:v>1.6412661195779603E-2</c:v>
                </c:pt>
                <c:pt idx="39">
                  <c:v>1.8306636155606407E-2</c:v>
                </c:pt>
                <c:pt idx="40">
                  <c:v>2.1694214876033058E-2</c:v>
                </c:pt>
                <c:pt idx="41">
                  <c:v>2.3255813953488372E-2</c:v>
                </c:pt>
                <c:pt idx="42">
                  <c:v>2.1582733812949641E-2</c:v>
                </c:pt>
                <c:pt idx="43">
                  <c:v>2.34375E-2</c:v>
                </c:pt>
                <c:pt idx="44">
                  <c:v>2.3281596452328159E-2</c:v>
                </c:pt>
                <c:pt idx="45">
                  <c:v>2.6696329254727477E-2</c:v>
                </c:pt>
                <c:pt idx="46">
                  <c:v>2.6837806301050177E-2</c:v>
                </c:pt>
                <c:pt idx="47">
                  <c:v>2.6172300981461286E-2</c:v>
                </c:pt>
                <c:pt idx="48">
                  <c:v>2.391304347826087E-2</c:v>
                </c:pt>
                <c:pt idx="49">
                  <c:v>2.6709401709401708E-2</c:v>
                </c:pt>
                <c:pt idx="50">
                  <c:v>2.4236037934668071E-2</c:v>
                </c:pt>
                <c:pt idx="51">
                  <c:v>2.7654867256637169E-2</c:v>
                </c:pt>
                <c:pt idx="52">
                  <c:v>2.7839643652561249E-2</c:v>
                </c:pt>
                <c:pt idx="53">
                  <c:v>3.0010718113612004E-2</c:v>
                </c:pt>
                <c:pt idx="54">
                  <c:v>3.2397408207343416E-2</c:v>
                </c:pt>
                <c:pt idx="55">
                  <c:v>2.9807692307692309E-2</c:v>
                </c:pt>
                <c:pt idx="56">
                  <c:v>2.3735810113519093E-2</c:v>
                </c:pt>
                <c:pt idx="57">
                  <c:v>2.0833333333333332E-2</c:v>
                </c:pt>
                <c:pt idx="58">
                  <c:v>2.6418786692759294E-2</c:v>
                </c:pt>
                <c:pt idx="59">
                  <c:v>2.9292929292929294E-2</c:v>
                </c:pt>
                <c:pt idx="60">
                  <c:v>2.9106029106029108E-2</c:v>
                </c:pt>
                <c:pt idx="61">
                  <c:v>2.3414634146341463E-2</c:v>
                </c:pt>
                <c:pt idx="62">
                  <c:v>2.4900398406374501E-2</c:v>
                </c:pt>
                <c:pt idx="63">
                  <c:v>2.5375939849624059E-2</c:v>
                </c:pt>
                <c:pt idx="64">
                  <c:v>2.6264591439688716E-2</c:v>
                </c:pt>
                <c:pt idx="65">
                  <c:v>2.54841997961264E-2</c:v>
                </c:pt>
                <c:pt idx="66">
                  <c:v>2.4415055951169887E-2</c:v>
                </c:pt>
                <c:pt idx="67">
                  <c:v>2.3719165085388995E-2</c:v>
                </c:pt>
                <c:pt idx="68">
                  <c:v>2.2492970946579195E-2</c:v>
                </c:pt>
                <c:pt idx="69">
                  <c:v>2.0947176684881604E-2</c:v>
                </c:pt>
                <c:pt idx="70">
                  <c:v>1.8683274021352312E-2</c:v>
                </c:pt>
                <c:pt idx="71">
                  <c:v>1.8356643356643356E-2</c:v>
                </c:pt>
                <c:pt idx="72">
                  <c:v>1.7873100983020553E-2</c:v>
                </c:pt>
                <c:pt idx="73">
                  <c:v>1.6888888888888887E-2</c:v>
                </c:pt>
                <c:pt idx="74">
                  <c:v>1.7621145374449341E-2</c:v>
                </c:pt>
                <c:pt idx="75">
                  <c:v>1.8047579983593111E-2</c:v>
                </c:pt>
                <c:pt idx="76">
                  <c:v>1.8787361229718188E-2</c:v>
                </c:pt>
                <c:pt idx="77">
                  <c:v>1.3513513513513514E-2</c:v>
                </c:pt>
                <c:pt idx="78">
                  <c:v>1.015228426395939E-2</c:v>
                </c:pt>
                <c:pt idx="79">
                  <c:v>1.138353765323993E-2</c:v>
                </c:pt>
                <c:pt idx="80">
                  <c:v>1.3380909901873328E-2</c:v>
                </c:pt>
                <c:pt idx="81">
                  <c:v>1.3344453711426188E-2</c:v>
                </c:pt>
                <c:pt idx="82">
                  <c:v>1.1226944667201283E-2</c:v>
                </c:pt>
                <c:pt idx="83">
                  <c:v>1.5532544378698224E-2</c:v>
                </c:pt>
                <c:pt idx="84">
                  <c:v>2.1164021164021163E-2</c:v>
                </c:pt>
                <c:pt idx="85">
                  <c:v>1.7319277108433735E-2</c:v>
                </c:pt>
                <c:pt idx="86">
                  <c:v>1.7202692595362751E-2</c:v>
                </c:pt>
                <c:pt idx="87">
                  <c:v>1.7777777777777778E-2</c:v>
                </c:pt>
                <c:pt idx="88">
                  <c:v>1.9230769230769232E-2</c:v>
                </c:pt>
                <c:pt idx="89">
                  <c:v>2.1923620933521924E-2</c:v>
                </c:pt>
                <c:pt idx="90">
                  <c:v>1.7747440273037544E-2</c:v>
                </c:pt>
                <c:pt idx="91">
                  <c:v>1.5089163237311385E-2</c:v>
                </c:pt>
                <c:pt idx="92">
                  <c:v>1.7373175816539264E-2</c:v>
                </c:pt>
                <c:pt idx="93">
                  <c:v>1.6242937853107344E-2</c:v>
                </c:pt>
                <c:pt idx="94">
                  <c:v>1.662049861495845E-2</c:v>
                </c:pt>
                <c:pt idx="95">
                  <c:v>2.0735785953177259E-2</c:v>
                </c:pt>
                <c:pt idx="96">
                  <c:v>1.882985877605918E-2</c:v>
                </c:pt>
                <c:pt idx="97">
                  <c:v>1.8087855297157621E-2</c:v>
                </c:pt>
                <c:pt idx="98">
                  <c:v>1.7579445571331981E-2</c:v>
                </c:pt>
                <c:pt idx="99">
                  <c:v>1.6183412002697236E-2</c:v>
                </c:pt>
                <c:pt idx="100">
                  <c:v>1.6736401673640166E-2</c:v>
                </c:pt>
                <c:pt idx="101">
                  <c:v>1.5141087405368204E-2</c:v>
                </c:pt>
                <c:pt idx="102">
                  <c:v>1.2692050768203072E-2</c:v>
                </c:pt>
                <c:pt idx="103">
                  <c:v>1.3020833333333334E-2</c:v>
                </c:pt>
                <c:pt idx="104">
                  <c:v>1.0126582278481013E-2</c:v>
                </c:pt>
                <c:pt idx="105">
                  <c:v>1.3863773357444244E-2</c:v>
                </c:pt>
                <c:pt idx="106">
                  <c:v>1.800720288115246E-2</c:v>
                </c:pt>
                <c:pt idx="107">
                  <c:v>1.9891500904159132E-2</c:v>
                </c:pt>
                <c:pt idx="108">
                  <c:v>1.7769607843137254E-2</c:v>
                </c:pt>
                <c:pt idx="109">
                  <c:v>1.8612521150592216E-2</c:v>
                </c:pt>
                <c:pt idx="110">
                  <c:v>2.2900763358778626E-2</c:v>
                </c:pt>
                <c:pt idx="111">
                  <c:v>2.284527518172378E-2</c:v>
                </c:pt>
                <c:pt idx="112">
                  <c:v>2.1882951653944022E-2</c:v>
                </c:pt>
                <c:pt idx="113">
                  <c:v>2.0975609756097562E-2</c:v>
                </c:pt>
                <c:pt idx="114">
                  <c:v>1.9286403085824494E-2</c:v>
                </c:pt>
                <c:pt idx="115">
                  <c:v>1.8467220683287166E-2</c:v>
                </c:pt>
                <c:pt idx="116">
                  <c:v>2.0017793594306051E-2</c:v>
                </c:pt>
                <c:pt idx="117">
                  <c:v>2.1907216494845359E-2</c:v>
                </c:pt>
                <c:pt idx="118">
                  <c:v>2.1527213647441104E-2</c:v>
                </c:pt>
                <c:pt idx="119">
                  <c:v>2.39642567018684E-2</c:v>
                </c:pt>
                <c:pt idx="120">
                  <c:v>2.2257551669316374E-2</c:v>
                </c:pt>
                <c:pt idx="121">
                  <c:v>2.442002442002442E-2</c:v>
                </c:pt>
                <c:pt idx="122">
                  <c:v>2.6498165511618425E-2</c:v>
                </c:pt>
                <c:pt idx="123">
                  <c:v>2.5106218617226728E-2</c:v>
                </c:pt>
                <c:pt idx="124">
                  <c:v>2.4363636363636365E-2</c:v>
                </c:pt>
                <c:pt idx="125">
                  <c:v>2.7709575587513153E-2</c:v>
                </c:pt>
                <c:pt idx="126">
                  <c:v>2.6529890343119915E-2</c:v>
                </c:pt>
                <c:pt idx="127">
                  <c:v>2.7055891776432896E-2</c:v>
                </c:pt>
                <c:pt idx="128">
                  <c:v>2.8931750741839762E-2</c:v>
                </c:pt>
                <c:pt idx="129">
                  <c:v>2.8910303928836176E-2</c:v>
                </c:pt>
                <c:pt idx="130">
                  <c:v>2.9101491451436885E-2</c:v>
                </c:pt>
                <c:pt idx="131">
                  <c:v>2.9122679286494358E-2</c:v>
                </c:pt>
                <c:pt idx="132">
                  <c:v>2.9871977240398292E-2</c:v>
                </c:pt>
                <c:pt idx="133">
                  <c:v>2.7474595408355288E-2</c:v>
                </c:pt>
                <c:pt idx="134">
                  <c:v>2.7788498649170205E-2</c:v>
                </c:pt>
                <c:pt idx="135">
                  <c:v>2.790519877675841E-2</c:v>
                </c:pt>
                <c:pt idx="136">
                  <c:v>2.4519049415314974E-2</c:v>
                </c:pt>
                <c:pt idx="137">
                  <c:v>2.3567802755620013E-2</c:v>
                </c:pt>
                <c:pt idx="138">
                  <c:v>2.2119158044951837E-2</c:v>
                </c:pt>
                <c:pt idx="139">
                  <c:v>2.230347349177331E-2</c:v>
                </c:pt>
                <c:pt idx="140">
                  <c:v>2.2525849335302807E-2</c:v>
                </c:pt>
                <c:pt idx="141">
                  <c:v>2.3326959847036328E-2</c:v>
                </c:pt>
                <c:pt idx="142">
                  <c:v>2.3972602739726026E-2</c:v>
                </c:pt>
                <c:pt idx="143">
                  <c:v>2.3652578518805738E-2</c:v>
                </c:pt>
                <c:pt idx="144">
                  <c:v>2.4990533888678532E-2</c:v>
                </c:pt>
                <c:pt idx="145">
                  <c:v>2.4686940966010734E-2</c:v>
                </c:pt>
                <c:pt idx="146">
                  <c:v>2.6548672566371681E-2</c:v>
                </c:pt>
                <c:pt idx="147">
                  <c:v>2.8485757121439279E-2</c:v>
                </c:pt>
                <c:pt idx="148">
                  <c:v>2.7882441597588545E-2</c:v>
                </c:pt>
                <c:pt idx="149">
                  <c:v>2.7195027195027196E-2</c:v>
                </c:pt>
                <c:pt idx="150">
                  <c:v>2.8808208366219414E-2</c:v>
                </c:pt>
                <c:pt idx="151">
                  <c:v>2.7602523659305992E-2</c:v>
                </c:pt>
                <c:pt idx="152">
                  <c:v>2.3700305810397553E-2</c:v>
                </c:pt>
                <c:pt idx="153">
                  <c:v>2.4264705882352942E-2</c:v>
                </c:pt>
                <c:pt idx="154">
                  <c:v>2.2488211824446862E-2</c:v>
                </c:pt>
                <c:pt idx="155">
                  <c:v>2.230347349177331E-2</c:v>
                </c:pt>
                <c:pt idx="156">
                  <c:v>2.5138632162661736E-2</c:v>
                </c:pt>
                <c:pt idx="157">
                  <c:v>2.4291497975708502E-2</c:v>
                </c:pt>
                <c:pt idx="158">
                  <c:v>2.4736267733721354E-2</c:v>
                </c:pt>
                <c:pt idx="159">
                  <c:v>2.6205450733752619E-2</c:v>
                </c:pt>
                <c:pt idx="160">
                  <c:v>2.8358738036157391E-2</c:v>
                </c:pt>
                <c:pt idx="161">
                  <c:v>2.4336283185840708E-2</c:v>
                </c:pt>
                <c:pt idx="162">
                  <c:v>2.4542267238021036E-2</c:v>
                </c:pt>
                <c:pt idx="163">
                  <c:v>2.3073914743840438E-2</c:v>
                </c:pt>
                <c:pt idx="164">
                  <c:v>2.0159756561430202E-2</c:v>
                </c:pt>
                <c:pt idx="165">
                  <c:v>1.8725243068059057E-2</c:v>
                </c:pt>
                <c:pt idx="166">
                  <c:v>1.9431450161928751E-2</c:v>
                </c:pt>
                <c:pt idx="167">
                  <c:v>1.8901569186875893E-2</c:v>
                </c:pt>
                <c:pt idx="168">
                  <c:v>1.8763796909492272E-2</c:v>
                </c:pt>
                <c:pt idx="169">
                  <c:v>1.9136960600375234E-2</c:v>
                </c:pt>
                <c:pt idx="170">
                  <c:v>1.7682468021068473E-2</c:v>
                </c:pt>
                <c:pt idx="171">
                  <c:v>1.789627465303141E-2</c:v>
                </c:pt>
                <c:pt idx="172">
                  <c:v>1.7600574712643677E-2</c:v>
                </c:pt>
                <c:pt idx="173">
                  <c:v>1.6895459345300949E-2</c:v>
                </c:pt>
                <c:pt idx="174">
                  <c:v>1.5895443306252206E-2</c:v>
                </c:pt>
                <c:pt idx="175">
                  <c:v>1.4781966001478197E-2</c:v>
                </c:pt>
                <c:pt idx="176">
                  <c:v>1.1733535200605601E-2</c:v>
                </c:pt>
                <c:pt idx="177">
                  <c:v>1.3819577735124759E-2</c:v>
                </c:pt>
                <c:pt idx="178">
                  <c:v>1.2966601178781925E-2</c:v>
                </c:pt>
                <c:pt idx="179">
                  <c:v>1.3771996939556235E-2</c:v>
                </c:pt>
                <c:pt idx="180">
                  <c:v>1.4553810800459595E-2</c:v>
                </c:pt>
                <c:pt idx="181">
                  <c:v>1.1936850211782826E-2</c:v>
                </c:pt>
                <c:pt idx="182">
                  <c:v>1.4044943820224719E-2</c:v>
                </c:pt>
                <c:pt idx="183">
                  <c:v>1.1918951132300357E-2</c:v>
                </c:pt>
                <c:pt idx="184">
                  <c:v>1.2249897917517355E-2</c:v>
                </c:pt>
                <c:pt idx="185">
                  <c:v>1.2098456403838132E-2</c:v>
                </c:pt>
                <c:pt idx="186">
                  <c:v>1.351922264469793E-2</c:v>
                </c:pt>
                <c:pt idx="187">
                  <c:v>1.245704467353952E-2</c:v>
                </c:pt>
                <c:pt idx="188">
                  <c:v>1.0600706713780919E-2</c:v>
                </c:pt>
                <c:pt idx="189">
                  <c:v>1.2511584800741427E-2</c:v>
                </c:pt>
                <c:pt idx="190">
                  <c:v>1.1004784688995215E-2</c:v>
                </c:pt>
                <c:pt idx="191">
                  <c:v>1.2276214833759591E-2</c:v>
                </c:pt>
                <c:pt idx="192">
                  <c:v>1.3157894736842105E-2</c:v>
                </c:pt>
                <c:pt idx="193">
                  <c:v>1.2054507337526206E-2</c:v>
                </c:pt>
                <c:pt idx="194">
                  <c:v>1.0288065843621399E-2</c:v>
                </c:pt>
                <c:pt idx="195">
                  <c:v>1.1686991869918699E-2</c:v>
                </c:pt>
                <c:pt idx="196">
                  <c:v>1.1885467314964884E-2</c:v>
                </c:pt>
                <c:pt idx="197">
                  <c:v>1.1198208286674132E-2</c:v>
                </c:pt>
                <c:pt idx="198">
                  <c:v>1.2564249000571102E-2</c:v>
                </c:pt>
                <c:pt idx="199">
                  <c:v>1.3095238095238096E-2</c:v>
                </c:pt>
                <c:pt idx="200">
                  <c:v>1.373134328358209E-2</c:v>
                </c:pt>
                <c:pt idx="201">
                  <c:v>1.3079667063020214E-2</c:v>
                </c:pt>
                <c:pt idx="202">
                  <c:v>1.3205282112845138E-2</c:v>
                </c:pt>
                <c:pt idx="203">
                  <c:v>1.2711864406779662E-2</c:v>
                </c:pt>
                <c:pt idx="204">
                  <c:v>9.9194048357098569E-3</c:v>
                </c:pt>
                <c:pt idx="205">
                  <c:v>1.4294996751137101E-2</c:v>
                </c:pt>
                <c:pt idx="206">
                  <c:v>1.5312916111850865E-2</c:v>
                </c:pt>
                <c:pt idx="207">
                  <c:v>1.6801075268817203E-2</c:v>
                </c:pt>
                <c:pt idx="208">
                  <c:v>1.7053206002728513E-2</c:v>
                </c:pt>
                <c:pt idx="209">
                  <c:v>1.5436241610738255E-2</c:v>
                </c:pt>
                <c:pt idx="210">
                  <c:v>1.3212795549374131E-2</c:v>
                </c:pt>
                <c:pt idx="211">
                  <c:v>1.2125534950071327E-2</c:v>
                </c:pt>
                <c:pt idx="212">
                  <c:v>1.2066365007541479E-2</c:v>
                </c:pt>
                <c:pt idx="213">
                  <c:v>1.2509773260359656E-2</c:v>
                </c:pt>
                <c:pt idx="214">
                  <c:v>1.2345679012345678E-2</c:v>
                </c:pt>
                <c:pt idx="215">
                  <c:v>1.260835303388495E-2</c:v>
                </c:pt>
                <c:pt idx="216">
                  <c:v>1.3524264120922832E-2</c:v>
                </c:pt>
                <c:pt idx="217">
                  <c:v>1.3776337115072933E-2</c:v>
                </c:pt>
                <c:pt idx="218">
                  <c:v>1.5599343185550082E-2</c:v>
                </c:pt>
                <c:pt idx="219">
                  <c:v>1.6170212765957447E-2</c:v>
                </c:pt>
                <c:pt idx="220">
                  <c:v>1.6074450084602367E-2</c:v>
                </c:pt>
                <c:pt idx="221">
                  <c:v>1.6638935108153077E-2</c:v>
                </c:pt>
                <c:pt idx="222">
                  <c:v>1.6474464579901153E-2</c:v>
                </c:pt>
                <c:pt idx="223">
                  <c:v>1.5715467328370553E-2</c:v>
                </c:pt>
                <c:pt idx="224">
                  <c:v>1.7064846416382253E-2</c:v>
                </c:pt>
                <c:pt idx="225">
                  <c:v>2.0928116469517744E-2</c:v>
                </c:pt>
                <c:pt idx="226">
                  <c:v>2.3278370514064017E-2</c:v>
                </c:pt>
                <c:pt idx="227">
                  <c:v>1.9211324570273004E-2</c:v>
                </c:pt>
                <c:pt idx="228">
                  <c:v>0.02</c:v>
                </c:pt>
                <c:pt idx="229">
                  <c:v>2.1589793915603533E-2</c:v>
                </c:pt>
                <c:pt idx="230">
                  <c:v>2.197802197802198E-2</c:v>
                </c:pt>
                <c:pt idx="231">
                  <c:v>1.5706806282722512E-2</c:v>
                </c:pt>
                <c:pt idx="232">
                  <c:v>1.7689906347554629E-2</c:v>
                </c:pt>
                <c:pt idx="233">
                  <c:v>1.8008474576271187E-2</c:v>
                </c:pt>
                <c:pt idx="234">
                  <c:v>1.6648168701442843E-2</c:v>
                </c:pt>
                <c:pt idx="235">
                  <c:v>1.3636363636363636E-2</c:v>
                </c:pt>
                <c:pt idx="236">
                  <c:v>1.4035087719298246E-2</c:v>
                </c:pt>
                <c:pt idx="237">
                  <c:v>1.3468013468013467E-2</c:v>
                </c:pt>
                <c:pt idx="238">
                  <c:v>1.5712682379349047E-2</c:v>
                </c:pt>
                <c:pt idx="239">
                  <c:v>2.0713463751438434E-2</c:v>
                </c:pt>
                <c:pt idx="240">
                  <c:v>1.7261219792865361E-2</c:v>
                </c:pt>
                <c:pt idx="241">
                  <c:v>1.7543859649122806E-2</c:v>
                </c:pt>
                <c:pt idx="242">
                  <c:v>2.028639618138425E-2</c:v>
                </c:pt>
                <c:pt idx="243">
                  <c:v>1.662971175166297E-2</c:v>
                </c:pt>
                <c:pt idx="244">
                  <c:v>1.8701870187018702E-2</c:v>
                </c:pt>
                <c:pt idx="245">
                  <c:v>1.7221584385763489E-2</c:v>
                </c:pt>
                <c:pt idx="246">
                  <c:v>1.5521064301552107E-2</c:v>
                </c:pt>
                <c:pt idx="247">
                  <c:v>1.824817518248175E-2</c:v>
                </c:pt>
                <c:pt idx="248">
                  <c:v>2.423469387755102E-2</c:v>
                </c:pt>
                <c:pt idx="249">
                  <c:v>2.2727272727272728E-2</c:v>
                </c:pt>
                <c:pt idx="250">
                  <c:v>2.2700119474313024E-2</c:v>
                </c:pt>
                <c:pt idx="251">
                  <c:v>2.2458628841607566E-2</c:v>
                </c:pt>
                <c:pt idx="252">
                  <c:v>2.3142509135200974E-2</c:v>
                </c:pt>
                <c:pt idx="253">
                  <c:v>2.9484029484029485E-2</c:v>
                </c:pt>
                <c:pt idx="254">
                  <c:v>3.0599755201958383E-2</c:v>
                </c:pt>
                <c:pt idx="255">
                  <c:v>2.9336734693877552E-2</c:v>
                </c:pt>
                <c:pt idx="256">
                  <c:v>3.3755274261603373E-2</c:v>
                </c:pt>
                <c:pt idx="257">
                  <c:v>3.0112923462986198E-2</c:v>
                </c:pt>
                <c:pt idx="258">
                  <c:v>3.1413612565445025E-2</c:v>
                </c:pt>
                <c:pt idx="259">
                  <c:v>2.9639175257731958E-2</c:v>
                </c:pt>
                <c:pt idx="260">
                  <c:v>2.8571428571428571E-2</c:v>
                </c:pt>
                <c:pt idx="261">
                  <c:v>3.4236804564907276E-2</c:v>
                </c:pt>
                <c:pt idx="262">
                  <c:v>2.8901734104046242E-2</c:v>
                </c:pt>
                <c:pt idx="263">
                  <c:v>2.4759284731774415E-2</c:v>
                </c:pt>
                <c:pt idx="264">
                  <c:v>2.2332506203473945E-2</c:v>
                </c:pt>
                <c:pt idx="265">
                  <c:v>2.2809123649459785E-2</c:v>
                </c:pt>
                <c:pt idx="266">
                  <c:v>2.3255813953488372E-2</c:v>
                </c:pt>
                <c:pt idx="267">
                  <c:v>2.4142312579415501E-2</c:v>
                </c:pt>
                <c:pt idx="268">
                  <c:v>2.3376623376623377E-2</c:v>
                </c:pt>
                <c:pt idx="269">
                  <c:v>2.570694087403599E-2</c:v>
                </c:pt>
                <c:pt idx="270">
                  <c:v>2.2020725388601035E-2</c:v>
                </c:pt>
                <c:pt idx="271">
                  <c:v>2.0782396088019559E-2</c:v>
                </c:pt>
                <c:pt idx="272">
                  <c:v>2.1329987452948559E-2</c:v>
                </c:pt>
                <c:pt idx="273">
                  <c:v>2.7777777777777776E-2</c:v>
                </c:pt>
                <c:pt idx="274">
                  <c:v>2.802547770700637E-2</c:v>
                </c:pt>
                <c:pt idx="275">
                  <c:v>2.9494382022471909E-2</c:v>
                </c:pt>
                <c:pt idx="276">
                  <c:v>3.0985915492957747E-2</c:v>
                </c:pt>
                <c:pt idx="277">
                  <c:v>2.9530201342281879E-2</c:v>
                </c:pt>
                <c:pt idx="278">
                  <c:v>2.3407022106631991E-2</c:v>
                </c:pt>
                <c:pt idx="279">
                  <c:v>2.3809523809523808E-2</c:v>
                </c:pt>
                <c:pt idx="280">
                  <c:v>2.4771838331160364E-2</c:v>
                </c:pt>
                <c:pt idx="281">
                  <c:v>2.9216467463479414E-2</c:v>
                </c:pt>
                <c:pt idx="282">
                  <c:v>3.1685678073510776E-2</c:v>
                </c:pt>
                <c:pt idx="283">
                  <c:v>2.9062087186261559E-2</c:v>
                </c:pt>
                <c:pt idx="284">
                  <c:v>2.7595269382391589E-2</c:v>
                </c:pt>
                <c:pt idx="285">
                  <c:v>2.4764150943396228E-2</c:v>
                </c:pt>
                <c:pt idx="286">
                  <c:v>2.6763990267639901E-2</c:v>
                </c:pt>
                <c:pt idx="287">
                  <c:v>2.6381909547738693E-2</c:v>
                </c:pt>
                <c:pt idx="288">
                  <c:v>2.1329987452948559E-2</c:v>
                </c:pt>
                <c:pt idx="289">
                  <c:v>2.7568922305764409E-2</c:v>
                </c:pt>
                <c:pt idx="290">
                  <c:v>3.151862464183381E-2</c:v>
                </c:pt>
                <c:pt idx="291">
                  <c:v>2.6315789473684209E-2</c:v>
                </c:pt>
                <c:pt idx="292">
                  <c:v>2.3779724655819776E-2</c:v>
                </c:pt>
                <c:pt idx="293">
                  <c:v>2.3779724655819776E-2</c:v>
                </c:pt>
                <c:pt idx="294">
                  <c:v>2.5094102885821833E-2</c:v>
                </c:pt>
                <c:pt idx="295">
                  <c:v>2.554278416347382E-2</c:v>
                </c:pt>
                <c:pt idx="296">
                  <c:v>2.4869109947643978E-2</c:v>
                </c:pt>
                <c:pt idx="297">
                  <c:v>2.6143790849673203E-2</c:v>
                </c:pt>
                <c:pt idx="298">
                  <c:v>2.7522935779816515E-2</c:v>
                </c:pt>
                <c:pt idx="299">
                  <c:v>2.5893958076448828E-2</c:v>
                </c:pt>
                <c:pt idx="300">
                  <c:v>2.6960784313725492E-2</c:v>
                </c:pt>
                <c:pt idx="301">
                  <c:v>3.5667107001321002E-2</c:v>
                </c:pt>
                <c:pt idx="302">
                  <c:v>2.6462395543175487E-2</c:v>
                </c:pt>
                <c:pt idx="303">
                  <c:v>2.442528735632184E-2</c:v>
                </c:pt>
                <c:pt idx="304">
                  <c:v>2.5875190258751901E-2</c:v>
                </c:pt>
                <c:pt idx="305">
                  <c:v>2.4316109422492401E-2</c:v>
                </c:pt>
                <c:pt idx="306">
                  <c:v>2.710843373493976E-2</c:v>
                </c:pt>
                <c:pt idx="307">
                  <c:v>2.8901734104046242E-2</c:v>
                </c:pt>
                <c:pt idx="308">
                  <c:v>3.2352941176470591E-2</c:v>
                </c:pt>
                <c:pt idx="309">
                  <c:v>3.3045977011494254E-2</c:v>
                </c:pt>
                <c:pt idx="310">
                  <c:v>3.6753445635528334E-2</c:v>
                </c:pt>
                <c:pt idx="311">
                  <c:v>3.8216560509554139E-2</c:v>
                </c:pt>
                <c:pt idx="312">
                  <c:v>3.6979969183359017E-2</c:v>
                </c:pt>
                <c:pt idx="313">
                  <c:v>3.3232628398791542E-2</c:v>
                </c:pt>
                <c:pt idx="314">
                  <c:v>3.2400589101620032E-2</c:v>
                </c:pt>
                <c:pt idx="315">
                  <c:v>3.3182503770739065E-2</c:v>
                </c:pt>
                <c:pt idx="316">
                  <c:v>1.0670731707317074E-2</c:v>
                </c:pt>
                <c:pt idx="317">
                  <c:v>1.0752688172043012E-2</c:v>
                </c:pt>
                <c:pt idx="318">
                  <c:v>1.0355029585798817E-2</c:v>
                </c:pt>
                <c:pt idx="319">
                  <c:v>9.4191522762951327E-3</c:v>
                </c:pt>
                <c:pt idx="320">
                  <c:v>1.188707280832095E-2</c:v>
                </c:pt>
                <c:pt idx="321">
                  <c:v>9.6952908587257611E-3</c:v>
                </c:pt>
                <c:pt idx="322">
                  <c:v>1.1799410029498525E-2</c:v>
                </c:pt>
                <c:pt idx="323">
                  <c:v>1.0510510510510511E-2</c:v>
                </c:pt>
                <c:pt idx="324">
                  <c:v>6.1728395061728392E-3</c:v>
                </c:pt>
                <c:pt idx="325">
                  <c:v>4.6874999999999998E-3</c:v>
                </c:pt>
                <c:pt idx="326">
                  <c:v>4.4510385756676559E-3</c:v>
                </c:pt>
                <c:pt idx="327">
                  <c:v>4.2918454935622317E-3</c:v>
                </c:pt>
                <c:pt idx="328">
                  <c:v>6.8587105624142658E-3</c:v>
                </c:pt>
                <c:pt idx="329">
                  <c:v>5.8309037900874635E-3</c:v>
                </c:pt>
                <c:pt idx="330">
                  <c:v>1.1396011396011397E-2</c:v>
                </c:pt>
                <c:pt idx="331">
                  <c:v>7.0224719101123594E-3</c:v>
                </c:pt>
                <c:pt idx="332">
                  <c:v>6.993006993006993E-3</c:v>
                </c:pt>
                <c:pt idx="333">
                  <c:v>6.7204301075268818E-3</c:v>
                </c:pt>
                <c:pt idx="334">
                  <c:v>6.51890482398957E-3</c:v>
                </c:pt>
                <c:pt idx="335">
                  <c:v>6.7567567567567571E-3</c:v>
                </c:pt>
                <c:pt idx="336">
                  <c:v>1.5189873417721518E-2</c:v>
                </c:pt>
                <c:pt idx="337">
                  <c:v>1.0269576379974325E-2</c:v>
                </c:pt>
                <c:pt idx="338">
                  <c:v>7.6142131979695434E-3</c:v>
                </c:pt>
                <c:pt idx="339">
                  <c:v>5.2562417871222077E-3</c:v>
                </c:pt>
                <c:pt idx="340">
                  <c:v>8.7064676616915426E-3</c:v>
                </c:pt>
                <c:pt idx="341">
                  <c:v>8.4033613445378148E-3</c:v>
                </c:pt>
                <c:pt idx="342">
                  <c:v>1.0526315789473684E-2</c:v>
                </c:pt>
                <c:pt idx="343">
                  <c:v>1.5222482435597189E-2</c:v>
                </c:pt>
                <c:pt idx="344">
                  <c:v>9.1220068415051314E-3</c:v>
                </c:pt>
                <c:pt idx="345">
                  <c:v>7.9096045197740109E-3</c:v>
                </c:pt>
                <c:pt idx="346">
                  <c:v>9.3896713615023476E-3</c:v>
                </c:pt>
                <c:pt idx="347">
                  <c:v>1.2101210121012101E-2</c:v>
                </c:pt>
                <c:pt idx="348">
                  <c:v>1.164021164021164E-2</c:v>
                </c:pt>
                <c:pt idx="349">
                  <c:v>1.4613778705636743E-2</c:v>
                </c:pt>
                <c:pt idx="350">
                  <c:v>1.5400410677618069E-2</c:v>
                </c:pt>
                <c:pt idx="351">
                  <c:v>1.8711018711018712E-2</c:v>
                </c:pt>
                <c:pt idx="352">
                  <c:v>2.0854021847070508E-2</c:v>
                </c:pt>
                <c:pt idx="353">
                  <c:v>1.8304431599229287E-2</c:v>
                </c:pt>
                <c:pt idx="354">
                  <c:v>1.6441005802707929E-2</c:v>
                </c:pt>
                <c:pt idx="355">
                  <c:v>1.3416815742397137E-2</c:v>
                </c:pt>
                <c:pt idx="356">
                  <c:v>1.4629948364888123E-2</c:v>
                </c:pt>
                <c:pt idx="357">
                  <c:v>1.5138772077375946E-2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29-467B-A42B-9F0E15693597}"/>
            </c:ext>
          </c:extLst>
        </c:ser>
        <c:ser>
          <c:idx val="4"/>
          <c:order val="4"/>
          <c:tx>
            <c:strRef>
              <c:f>[MemberCall_Data_Insight_07132021.xlsx]Hospitalizations!$AF$1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[1]Hospitalizations!$AF$2:$AF$359</c:f>
              <c:numCache>
                <c:formatCode>0.0%</c:formatCode>
                <c:ptCount val="358"/>
                <c:pt idx="0">
                  <c:v>2.3419203747072601E-2</c:v>
                </c:pt>
                <c:pt idx="1">
                  <c:v>1.6538037486218304E-2</c:v>
                </c:pt>
                <c:pt idx="2">
                  <c:v>2.2857142857142859E-3</c:v>
                </c:pt>
                <c:pt idx="3">
                  <c:v>1.1782032400589101E-2</c:v>
                </c:pt>
                <c:pt idx="4">
                  <c:v>1.4306151645207439E-2</c:v>
                </c:pt>
                <c:pt idx="5">
                  <c:v>1.4155712841253791E-2</c:v>
                </c:pt>
                <c:pt idx="6">
                  <c:v>9.9700897308075773E-3</c:v>
                </c:pt>
                <c:pt idx="7">
                  <c:v>1.4302741358760428E-2</c:v>
                </c:pt>
                <c:pt idx="8">
                  <c:v>1.2269938650306749E-2</c:v>
                </c:pt>
                <c:pt idx="9">
                  <c:v>1.3259668508287293E-2</c:v>
                </c:pt>
                <c:pt idx="10">
                  <c:v>1.1936339522546418E-2</c:v>
                </c:pt>
                <c:pt idx="11">
                  <c:v>1.456953642384106E-2</c:v>
                </c:pt>
                <c:pt idx="12">
                  <c:v>1.8226002430133656E-2</c:v>
                </c:pt>
                <c:pt idx="13">
                  <c:v>2.5165562913907286E-2</c:v>
                </c:pt>
                <c:pt idx="14">
                  <c:v>2.6410564225690276E-2</c:v>
                </c:pt>
                <c:pt idx="15">
                  <c:v>2.6347305389221556E-2</c:v>
                </c:pt>
                <c:pt idx="16">
                  <c:v>1.8774703557312252E-2</c:v>
                </c:pt>
                <c:pt idx="17">
                  <c:v>1.9211324570273004E-2</c:v>
                </c:pt>
                <c:pt idx="18">
                  <c:v>2.7085590465872156E-2</c:v>
                </c:pt>
                <c:pt idx="19">
                  <c:v>2.4691358024691357E-2</c:v>
                </c:pt>
                <c:pt idx="20">
                  <c:v>2.6966292134831461E-2</c:v>
                </c:pt>
                <c:pt idx="21">
                  <c:v>2.2222222222222223E-2</c:v>
                </c:pt>
                <c:pt idx="22">
                  <c:v>2.2727272727272728E-2</c:v>
                </c:pt>
                <c:pt idx="23">
                  <c:v>2.2556390977443608E-2</c:v>
                </c:pt>
                <c:pt idx="24">
                  <c:v>2.0681265206812651E-2</c:v>
                </c:pt>
                <c:pt idx="25">
                  <c:v>2.0262216924910609E-2</c:v>
                </c:pt>
                <c:pt idx="26">
                  <c:v>1.9318181818181818E-2</c:v>
                </c:pt>
                <c:pt idx="27">
                  <c:v>2.0606060606060607E-2</c:v>
                </c:pt>
                <c:pt idx="28">
                  <c:v>1.9093078758949882E-2</c:v>
                </c:pt>
                <c:pt idx="29">
                  <c:v>2.3030303030303029E-2</c:v>
                </c:pt>
                <c:pt idx="30">
                  <c:v>2.0954598370197905E-2</c:v>
                </c:pt>
                <c:pt idx="31">
                  <c:v>1.9070321811680571E-2</c:v>
                </c:pt>
                <c:pt idx="32">
                  <c:v>2.3782559456398639E-2</c:v>
                </c:pt>
                <c:pt idx="33">
                  <c:v>2.4363233665559248E-2</c:v>
                </c:pt>
                <c:pt idx="34">
                  <c:v>2.2753128555176336E-2</c:v>
                </c:pt>
                <c:pt idx="35">
                  <c:v>2.4864864864864864E-2</c:v>
                </c:pt>
                <c:pt idx="36">
                  <c:v>2.7644230769230768E-2</c:v>
                </c:pt>
                <c:pt idx="37">
                  <c:v>2.7995520716685332E-2</c:v>
                </c:pt>
                <c:pt idx="38">
                  <c:v>2.3446658851113716E-2</c:v>
                </c:pt>
                <c:pt idx="39">
                  <c:v>2.2883295194508008E-2</c:v>
                </c:pt>
                <c:pt idx="40">
                  <c:v>2.4793388429752067E-2</c:v>
                </c:pt>
                <c:pt idx="41">
                  <c:v>2.4312896405919663E-2</c:v>
                </c:pt>
                <c:pt idx="42">
                  <c:v>2.9804727646454265E-2</c:v>
                </c:pt>
                <c:pt idx="43">
                  <c:v>2.2321428571428572E-2</c:v>
                </c:pt>
                <c:pt idx="44">
                  <c:v>2.4390243902439025E-2</c:v>
                </c:pt>
                <c:pt idx="45">
                  <c:v>2.4471635150166853E-2</c:v>
                </c:pt>
                <c:pt idx="46">
                  <c:v>3.2672112018669777E-2</c:v>
                </c:pt>
                <c:pt idx="47">
                  <c:v>3.0534351145038167E-2</c:v>
                </c:pt>
                <c:pt idx="48">
                  <c:v>3.5869565217391305E-2</c:v>
                </c:pt>
                <c:pt idx="49">
                  <c:v>2.7777777777777776E-2</c:v>
                </c:pt>
                <c:pt idx="50">
                  <c:v>3.4773445732349841E-2</c:v>
                </c:pt>
                <c:pt idx="51">
                  <c:v>3.0973451327433628E-2</c:v>
                </c:pt>
                <c:pt idx="52">
                  <c:v>2.8953229398663696E-2</c:v>
                </c:pt>
                <c:pt idx="53">
                  <c:v>2.7867095391211148E-2</c:v>
                </c:pt>
                <c:pt idx="54">
                  <c:v>2.8077753779697623E-2</c:v>
                </c:pt>
                <c:pt idx="55">
                  <c:v>2.5961538461538463E-2</c:v>
                </c:pt>
                <c:pt idx="56">
                  <c:v>3.3023735810113516E-2</c:v>
                </c:pt>
                <c:pt idx="57">
                  <c:v>3.8690476190476192E-2</c:v>
                </c:pt>
                <c:pt idx="58">
                  <c:v>4.5009784735812131E-2</c:v>
                </c:pt>
                <c:pt idx="59">
                  <c:v>4.3434343434343436E-2</c:v>
                </c:pt>
                <c:pt idx="60">
                  <c:v>4.3659043659043661E-2</c:v>
                </c:pt>
                <c:pt idx="61">
                  <c:v>4.9756097560975612E-2</c:v>
                </c:pt>
                <c:pt idx="62">
                  <c:v>3.9840637450199202E-2</c:v>
                </c:pt>
                <c:pt idx="63">
                  <c:v>4.2293233082706765E-2</c:v>
                </c:pt>
                <c:pt idx="64">
                  <c:v>4.1828793774319063E-2</c:v>
                </c:pt>
                <c:pt idx="65">
                  <c:v>4.0774719673802244E-2</c:v>
                </c:pt>
                <c:pt idx="66">
                  <c:v>3.6622583926754833E-2</c:v>
                </c:pt>
                <c:pt idx="67">
                  <c:v>3.7001897533206832E-2</c:v>
                </c:pt>
                <c:pt idx="68">
                  <c:v>3.9362699156513588E-2</c:v>
                </c:pt>
                <c:pt idx="69">
                  <c:v>4.0983606557377046E-2</c:v>
                </c:pt>
                <c:pt idx="70">
                  <c:v>4.6263345195729534E-2</c:v>
                </c:pt>
                <c:pt idx="71">
                  <c:v>4.3706293706293704E-2</c:v>
                </c:pt>
                <c:pt idx="72">
                  <c:v>4.736371760500447E-2</c:v>
                </c:pt>
                <c:pt idx="73">
                  <c:v>5.0666666666666665E-2</c:v>
                </c:pt>
                <c:pt idx="74">
                  <c:v>5.9030837004405284E-2</c:v>
                </c:pt>
                <c:pt idx="75">
                  <c:v>5.742411812961444E-2</c:v>
                </c:pt>
                <c:pt idx="76">
                  <c:v>6.1485909479077713E-2</c:v>
                </c:pt>
                <c:pt idx="77">
                  <c:v>5.9121621621621621E-2</c:v>
                </c:pt>
                <c:pt idx="78">
                  <c:v>5.9221658206429779E-2</c:v>
                </c:pt>
                <c:pt idx="79">
                  <c:v>6.2171628721541153E-2</c:v>
                </c:pt>
                <c:pt idx="80">
                  <c:v>6.2444246208742192E-2</c:v>
                </c:pt>
                <c:pt idx="81">
                  <c:v>5.6713928273561302E-2</c:v>
                </c:pt>
                <c:pt idx="82">
                  <c:v>6.495589414595028E-2</c:v>
                </c:pt>
                <c:pt idx="83">
                  <c:v>6.8786982248520714E-2</c:v>
                </c:pt>
                <c:pt idx="84">
                  <c:v>5.7445200302343159E-2</c:v>
                </c:pt>
                <c:pt idx="85">
                  <c:v>6.4006024096385547E-2</c:v>
                </c:pt>
                <c:pt idx="86">
                  <c:v>5.3851907255048619E-2</c:v>
                </c:pt>
                <c:pt idx="87">
                  <c:v>6.1481481481481484E-2</c:v>
                </c:pt>
                <c:pt idx="88">
                  <c:v>6.1965811965811968E-2</c:v>
                </c:pt>
                <c:pt idx="89">
                  <c:v>6.4356435643564358E-2</c:v>
                </c:pt>
                <c:pt idx="90">
                  <c:v>6.6211604095563134E-2</c:v>
                </c:pt>
                <c:pt idx="91">
                  <c:v>6.1042524005486966E-2</c:v>
                </c:pt>
                <c:pt idx="92">
                  <c:v>5.9068797776233493E-2</c:v>
                </c:pt>
                <c:pt idx="93">
                  <c:v>5.8615819209039549E-2</c:v>
                </c:pt>
                <c:pt idx="94">
                  <c:v>5.8864265927977839E-2</c:v>
                </c:pt>
                <c:pt idx="95">
                  <c:v>6.1538461538461542E-2</c:v>
                </c:pt>
                <c:pt idx="96">
                  <c:v>5.985205110961668E-2</c:v>
                </c:pt>
                <c:pt idx="97">
                  <c:v>5.6847545219638244E-2</c:v>
                </c:pt>
                <c:pt idx="98">
                  <c:v>5.7471264367816091E-2</c:v>
                </c:pt>
                <c:pt idx="99">
                  <c:v>5.9339177343223193E-2</c:v>
                </c:pt>
                <c:pt idx="100">
                  <c:v>5.9972105997210597E-2</c:v>
                </c:pt>
                <c:pt idx="101">
                  <c:v>5.6434962147281484E-2</c:v>
                </c:pt>
                <c:pt idx="102">
                  <c:v>6.0120240480961921E-2</c:v>
                </c:pt>
                <c:pt idx="103">
                  <c:v>5.7291666666666664E-2</c:v>
                </c:pt>
                <c:pt idx="104">
                  <c:v>5.7594936708860761E-2</c:v>
                </c:pt>
                <c:pt idx="105">
                  <c:v>5.4852320675105488E-2</c:v>
                </c:pt>
                <c:pt idx="106">
                  <c:v>5.5222088835534214E-2</c:v>
                </c:pt>
                <c:pt idx="107">
                  <c:v>4.822182037371911E-2</c:v>
                </c:pt>
                <c:pt idx="108">
                  <c:v>5.0857843137254902E-2</c:v>
                </c:pt>
                <c:pt idx="109">
                  <c:v>5.3017484489565711E-2</c:v>
                </c:pt>
                <c:pt idx="110">
                  <c:v>5.4525627044711013E-2</c:v>
                </c:pt>
                <c:pt idx="111">
                  <c:v>5.659397715472482E-2</c:v>
                </c:pt>
                <c:pt idx="112">
                  <c:v>5.4961832061068701E-2</c:v>
                </c:pt>
                <c:pt idx="113">
                  <c:v>4.7804878048780489E-2</c:v>
                </c:pt>
                <c:pt idx="114">
                  <c:v>4.6287367405978788E-2</c:v>
                </c:pt>
                <c:pt idx="115">
                  <c:v>4.8938134810710986E-2</c:v>
                </c:pt>
                <c:pt idx="116">
                  <c:v>5.1601423487544484E-2</c:v>
                </c:pt>
                <c:pt idx="117">
                  <c:v>5.4982817869415807E-2</c:v>
                </c:pt>
                <c:pt idx="118">
                  <c:v>5.1584077985377744E-2</c:v>
                </c:pt>
                <c:pt idx="119">
                  <c:v>4.79285134037368E-2</c:v>
                </c:pt>
                <c:pt idx="120">
                  <c:v>4.9682034976152624E-2</c:v>
                </c:pt>
                <c:pt idx="121">
                  <c:v>4.5584045584045586E-2</c:v>
                </c:pt>
                <c:pt idx="122">
                  <c:v>4.6473705666530779E-2</c:v>
                </c:pt>
                <c:pt idx="123">
                  <c:v>4.7508690614136734E-2</c:v>
                </c:pt>
                <c:pt idx="124">
                  <c:v>5.1999999999999998E-2</c:v>
                </c:pt>
                <c:pt idx="125">
                  <c:v>4.9456331111890565E-2</c:v>
                </c:pt>
                <c:pt idx="126">
                  <c:v>4.987619384506544E-2</c:v>
                </c:pt>
                <c:pt idx="127">
                  <c:v>5.0551797792808828E-2</c:v>
                </c:pt>
                <c:pt idx="128">
                  <c:v>4.9332344213649855E-2</c:v>
                </c:pt>
                <c:pt idx="129">
                  <c:v>4.9666419570051891E-2</c:v>
                </c:pt>
                <c:pt idx="130">
                  <c:v>4.9472535467442708E-2</c:v>
                </c:pt>
                <c:pt idx="131">
                  <c:v>4.878048780487805E-2</c:v>
                </c:pt>
                <c:pt idx="132">
                  <c:v>5.0853485064011376E-2</c:v>
                </c:pt>
                <c:pt idx="133">
                  <c:v>5.0432818968761763E-2</c:v>
                </c:pt>
                <c:pt idx="134">
                  <c:v>5.055962948668468E-2</c:v>
                </c:pt>
                <c:pt idx="135">
                  <c:v>4.2431192660550461E-2</c:v>
                </c:pt>
                <c:pt idx="136">
                  <c:v>3.9984911354205961E-2</c:v>
                </c:pt>
                <c:pt idx="137">
                  <c:v>4.6047860768672955E-2</c:v>
                </c:pt>
                <c:pt idx="138">
                  <c:v>4.5308597930788438E-2</c:v>
                </c:pt>
                <c:pt idx="139">
                  <c:v>4.2047531992687383E-2</c:v>
                </c:pt>
                <c:pt idx="140">
                  <c:v>4.2097488921713444E-2</c:v>
                </c:pt>
                <c:pt idx="141">
                  <c:v>3.9388145315487573E-2</c:v>
                </c:pt>
                <c:pt idx="142">
                  <c:v>3.9954337899543377E-2</c:v>
                </c:pt>
                <c:pt idx="143">
                  <c:v>4.2652190771616909E-2</c:v>
                </c:pt>
                <c:pt idx="144">
                  <c:v>4.3922756531616813E-2</c:v>
                </c:pt>
                <c:pt idx="145">
                  <c:v>4.4722719141323794E-2</c:v>
                </c:pt>
                <c:pt idx="146">
                  <c:v>4.0191740412979349E-2</c:v>
                </c:pt>
                <c:pt idx="147">
                  <c:v>4.1604197901049474E-2</c:v>
                </c:pt>
                <c:pt idx="148">
                  <c:v>4.5214770158251698E-2</c:v>
                </c:pt>
                <c:pt idx="149">
                  <c:v>4.312354312354312E-2</c:v>
                </c:pt>
                <c:pt idx="150">
                  <c:v>4.0647198105761645E-2</c:v>
                </c:pt>
                <c:pt idx="151">
                  <c:v>4.2586750788643532E-2</c:v>
                </c:pt>
                <c:pt idx="152">
                  <c:v>4.5489296636085627E-2</c:v>
                </c:pt>
                <c:pt idx="153">
                  <c:v>4.0073529411764709E-2</c:v>
                </c:pt>
                <c:pt idx="154">
                  <c:v>3.4820457018498369E-2</c:v>
                </c:pt>
                <c:pt idx="155">
                  <c:v>3.6563071297989032E-2</c:v>
                </c:pt>
                <c:pt idx="156">
                  <c:v>3.5859519408502773E-2</c:v>
                </c:pt>
                <c:pt idx="157">
                  <c:v>3.2020610967979389E-2</c:v>
                </c:pt>
                <c:pt idx="158">
                  <c:v>3.3830483812295378E-2</c:v>
                </c:pt>
                <c:pt idx="159">
                  <c:v>3.6338225017470298E-2</c:v>
                </c:pt>
                <c:pt idx="160">
                  <c:v>3.6157390996100672E-2</c:v>
                </c:pt>
                <c:pt idx="161">
                  <c:v>3.2448377581120944E-2</c:v>
                </c:pt>
                <c:pt idx="162">
                  <c:v>3.194390338917024E-2</c:v>
                </c:pt>
                <c:pt idx="163">
                  <c:v>3.2459913961673838E-2</c:v>
                </c:pt>
                <c:pt idx="164">
                  <c:v>3.2331685051350326E-2</c:v>
                </c:pt>
                <c:pt idx="165">
                  <c:v>3.2409074540871441E-2</c:v>
                </c:pt>
                <c:pt idx="166">
                  <c:v>3.3825116948542643E-2</c:v>
                </c:pt>
                <c:pt idx="167">
                  <c:v>3.4950071326676178E-2</c:v>
                </c:pt>
                <c:pt idx="168">
                  <c:v>4.1206769683590876E-2</c:v>
                </c:pt>
                <c:pt idx="169">
                  <c:v>3.9399624765478425E-2</c:v>
                </c:pt>
                <c:pt idx="170">
                  <c:v>3.8374717832957109E-2</c:v>
                </c:pt>
                <c:pt idx="171">
                  <c:v>4.2731921110299491E-2</c:v>
                </c:pt>
                <c:pt idx="172">
                  <c:v>4.2025862068965518E-2</c:v>
                </c:pt>
                <c:pt idx="173">
                  <c:v>4.1534670890531505E-2</c:v>
                </c:pt>
                <c:pt idx="174">
                  <c:v>3.9915224302366652E-2</c:v>
                </c:pt>
                <c:pt idx="175">
                  <c:v>4.6932742054693277E-2</c:v>
                </c:pt>
                <c:pt idx="176">
                  <c:v>4.5798637395912188E-2</c:v>
                </c:pt>
                <c:pt idx="177">
                  <c:v>4.2610364683301344E-2</c:v>
                </c:pt>
                <c:pt idx="178">
                  <c:v>3.9685658153241647E-2</c:v>
                </c:pt>
                <c:pt idx="179">
                  <c:v>4.1315990818668706E-2</c:v>
                </c:pt>
                <c:pt idx="180">
                  <c:v>4.2129452317119877E-2</c:v>
                </c:pt>
                <c:pt idx="181">
                  <c:v>4.1971505583365425E-2</c:v>
                </c:pt>
                <c:pt idx="182">
                  <c:v>4.0930979133226325E-2</c:v>
                </c:pt>
                <c:pt idx="183">
                  <c:v>3.8140643623361142E-2</c:v>
                </c:pt>
                <c:pt idx="184">
                  <c:v>3.9199673336055535E-2</c:v>
                </c:pt>
                <c:pt idx="185">
                  <c:v>3.9632874426366288E-2</c:v>
                </c:pt>
                <c:pt idx="186">
                  <c:v>4.0980143641740602E-2</c:v>
                </c:pt>
                <c:pt idx="187">
                  <c:v>3.951890034364261E-2</c:v>
                </c:pt>
                <c:pt idx="188">
                  <c:v>4.2402826855123678E-2</c:v>
                </c:pt>
                <c:pt idx="189">
                  <c:v>4.5875810936051899E-2</c:v>
                </c:pt>
                <c:pt idx="190">
                  <c:v>4.2583732057416265E-2</c:v>
                </c:pt>
                <c:pt idx="191">
                  <c:v>3.7340153452685425E-2</c:v>
                </c:pt>
                <c:pt idx="192">
                  <c:v>3.3684210526315789E-2</c:v>
                </c:pt>
                <c:pt idx="193">
                  <c:v>3.5115303983228513E-2</c:v>
                </c:pt>
                <c:pt idx="194">
                  <c:v>3.0864197530864196E-2</c:v>
                </c:pt>
                <c:pt idx="195">
                  <c:v>2.9471544715447155E-2</c:v>
                </c:pt>
                <c:pt idx="196">
                  <c:v>3.4035656401944892E-2</c:v>
                </c:pt>
                <c:pt idx="197">
                  <c:v>3.7513997760358346E-2</c:v>
                </c:pt>
                <c:pt idx="198">
                  <c:v>3.6550542547115934E-2</c:v>
                </c:pt>
                <c:pt idx="199">
                  <c:v>3.6904761904761905E-2</c:v>
                </c:pt>
                <c:pt idx="200">
                  <c:v>4.0597014925373133E-2</c:v>
                </c:pt>
                <c:pt idx="201">
                  <c:v>4.2806183115338882E-2</c:v>
                </c:pt>
                <c:pt idx="202">
                  <c:v>4.1416566626650657E-2</c:v>
                </c:pt>
                <c:pt idx="203">
                  <c:v>4.0556900726392252E-2</c:v>
                </c:pt>
                <c:pt idx="204">
                  <c:v>4.1537507749535026E-2</c:v>
                </c:pt>
                <c:pt idx="205">
                  <c:v>4.1585445094217022E-2</c:v>
                </c:pt>
                <c:pt idx="206">
                  <c:v>4.0612516644474038E-2</c:v>
                </c:pt>
                <c:pt idx="207">
                  <c:v>3.9650537634408602E-2</c:v>
                </c:pt>
                <c:pt idx="208">
                  <c:v>3.3424283765347888E-2</c:v>
                </c:pt>
                <c:pt idx="209">
                  <c:v>3.3557046979865772E-2</c:v>
                </c:pt>
                <c:pt idx="210">
                  <c:v>3.7552155771905425E-2</c:v>
                </c:pt>
                <c:pt idx="211">
                  <c:v>3.6376604850213982E-2</c:v>
                </c:pt>
                <c:pt idx="212">
                  <c:v>3.2428355957767725E-2</c:v>
                </c:pt>
                <c:pt idx="213">
                  <c:v>3.5183737294761534E-2</c:v>
                </c:pt>
                <c:pt idx="214">
                  <c:v>3.3179012345679014E-2</c:v>
                </c:pt>
                <c:pt idx="215">
                  <c:v>2.6792750197005517E-2</c:v>
                </c:pt>
                <c:pt idx="216">
                  <c:v>2.5457438345266509E-2</c:v>
                </c:pt>
                <c:pt idx="217">
                  <c:v>2.5931928687196109E-2</c:v>
                </c:pt>
                <c:pt idx="218">
                  <c:v>2.5451559934318555E-2</c:v>
                </c:pt>
                <c:pt idx="219">
                  <c:v>3.0638297872340424E-2</c:v>
                </c:pt>
                <c:pt idx="220">
                  <c:v>2.5380710659898477E-2</c:v>
                </c:pt>
                <c:pt idx="221">
                  <c:v>2.2462562396006656E-2</c:v>
                </c:pt>
                <c:pt idx="222">
                  <c:v>2.4711696869851731E-2</c:v>
                </c:pt>
                <c:pt idx="223">
                  <c:v>2.2332506203473945E-2</c:v>
                </c:pt>
                <c:pt idx="224">
                  <c:v>1.6211604095563138E-2</c:v>
                </c:pt>
                <c:pt idx="225">
                  <c:v>2.3657870791628753E-2</c:v>
                </c:pt>
                <c:pt idx="226">
                  <c:v>1.842870999030068E-2</c:v>
                </c:pt>
                <c:pt idx="227">
                  <c:v>2.1233569261880688E-2</c:v>
                </c:pt>
                <c:pt idx="228">
                  <c:v>0.02</c:v>
                </c:pt>
                <c:pt idx="229">
                  <c:v>1.7664376840039256E-2</c:v>
                </c:pt>
                <c:pt idx="230">
                  <c:v>1.7982017982017984E-2</c:v>
                </c:pt>
                <c:pt idx="231">
                  <c:v>1.9895287958115182E-2</c:v>
                </c:pt>
                <c:pt idx="232">
                  <c:v>2.1852237252861603E-2</c:v>
                </c:pt>
                <c:pt idx="233">
                  <c:v>2.1186440677966101E-2</c:v>
                </c:pt>
                <c:pt idx="234">
                  <c:v>1.9977802441731411E-2</c:v>
                </c:pt>
                <c:pt idx="235">
                  <c:v>1.8181818181818181E-2</c:v>
                </c:pt>
                <c:pt idx="236">
                  <c:v>2.1052631578947368E-2</c:v>
                </c:pt>
                <c:pt idx="237">
                  <c:v>2.0202020202020204E-2</c:v>
                </c:pt>
                <c:pt idx="238">
                  <c:v>2.1324354657687991E-2</c:v>
                </c:pt>
                <c:pt idx="239">
                  <c:v>2.3014959723820484E-2</c:v>
                </c:pt>
                <c:pt idx="240">
                  <c:v>2.1864211737629459E-2</c:v>
                </c:pt>
                <c:pt idx="241">
                  <c:v>1.7543859649122806E-2</c:v>
                </c:pt>
                <c:pt idx="242">
                  <c:v>2.6252983293556086E-2</c:v>
                </c:pt>
                <c:pt idx="243">
                  <c:v>2.3281596452328159E-2</c:v>
                </c:pt>
                <c:pt idx="244">
                  <c:v>2.0902090209020903E-2</c:v>
                </c:pt>
                <c:pt idx="245">
                  <c:v>2.0665901262916189E-2</c:v>
                </c:pt>
                <c:pt idx="246">
                  <c:v>1.9955654101995565E-2</c:v>
                </c:pt>
                <c:pt idx="247">
                  <c:v>2.0681265206812651E-2</c:v>
                </c:pt>
                <c:pt idx="248">
                  <c:v>1.5306122448979591E-2</c:v>
                </c:pt>
                <c:pt idx="249">
                  <c:v>1.2626262626262626E-2</c:v>
                </c:pt>
                <c:pt idx="250">
                  <c:v>1.0752688172043012E-2</c:v>
                </c:pt>
                <c:pt idx="251">
                  <c:v>1.1820330969267139E-2</c:v>
                </c:pt>
                <c:pt idx="252">
                  <c:v>1.0962241169305725E-2</c:v>
                </c:pt>
                <c:pt idx="253">
                  <c:v>1.3513513513513514E-2</c:v>
                </c:pt>
                <c:pt idx="254">
                  <c:v>1.2239902080783354E-2</c:v>
                </c:pt>
                <c:pt idx="255">
                  <c:v>1.020408163265306E-2</c:v>
                </c:pt>
                <c:pt idx="256">
                  <c:v>9.8452883263009851E-3</c:v>
                </c:pt>
                <c:pt idx="257">
                  <c:v>1.1292346298619825E-2</c:v>
                </c:pt>
                <c:pt idx="258">
                  <c:v>1.3089005235602094E-2</c:v>
                </c:pt>
                <c:pt idx="259">
                  <c:v>9.0206185567010301E-3</c:v>
                </c:pt>
                <c:pt idx="260">
                  <c:v>1.038961038961039E-2</c:v>
                </c:pt>
                <c:pt idx="261">
                  <c:v>9.9857346647646214E-3</c:v>
                </c:pt>
                <c:pt idx="262">
                  <c:v>1.300578034682081E-2</c:v>
                </c:pt>
                <c:pt idx="263">
                  <c:v>9.6286107290233843E-3</c:v>
                </c:pt>
                <c:pt idx="264">
                  <c:v>1.2406947890818859E-2</c:v>
                </c:pt>
                <c:pt idx="265">
                  <c:v>1.2004801920768308E-2</c:v>
                </c:pt>
                <c:pt idx="266">
                  <c:v>1.2239902080783354E-2</c:v>
                </c:pt>
                <c:pt idx="267">
                  <c:v>1.397712833545108E-2</c:v>
                </c:pt>
                <c:pt idx="268">
                  <c:v>1.038961038961039E-2</c:v>
                </c:pt>
                <c:pt idx="269">
                  <c:v>8.9974293059125968E-3</c:v>
                </c:pt>
                <c:pt idx="270">
                  <c:v>1.1658031088082901E-2</c:v>
                </c:pt>
                <c:pt idx="271">
                  <c:v>1.2224938875305624E-2</c:v>
                </c:pt>
                <c:pt idx="272">
                  <c:v>1.0037641154328732E-2</c:v>
                </c:pt>
                <c:pt idx="273">
                  <c:v>5.2910052910052907E-3</c:v>
                </c:pt>
                <c:pt idx="274">
                  <c:v>5.0955414012738851E-3</c:v>
                </c:pt>
                <c:pt idx="275">
                  <c:v>4.2134831460674156E-3</c:v>
                </c:pt>
                <c:pt idx="276">
                  <c:v>5.6338028169014088E-3</c:v>
                </c:pt>
                <c:pt idx="277">
                  <c:v>9.3959731543624154E-3</c:v>
                </c:pt>
                <c:pt idx="278">
                  <c:v>9.1027308192457735E-3</c:v>
                </c:pt>
                <c:pt idx="279">
                  <c:v>1.1278195488721804E-2</c:v>
                </c:pt>
                <c:pt idx="280">
                  <c:v>1.4341590612777053E-2</c:v>
                </c:pt>
                <c:pt idx="281">
                  <c:v>1.7264276228419653E-2</c:v>
                </c:pt>
                <c:pt idx="282">
                  <c:v>1.2674271229404309E-2</c:v>
                </c:pt>
                <c:pt idx="283">
                  <c:v>1.3210039630118891E-2</c:v>
                </c:pt>
                <c:pt idx="284">
                  <c:v>1.5768725361366621E-2</c:v>
                </c:pt>
                <c:pt idx="285">
                  <c:v>1.6509433962264151E-2</c:v>
                </c:pt>
                <c:pt idx="286">
                  <c:v>1.7031630170316302E-2</c:v>
                </c:pt>
                <c:pt idx="287">
                  <c:v>1.8844221105527637E-2</c:v>
                </c:pt>
                <c:pt idx="288">
                  <c:v>2.0075282308657464E-2</c:v>
                </c:pt>
                <c:pt idx="289">
                  <c:v>2.0050125313283207E-2</c:v>
                </c:pt>
                <c:pt idx="290">
                  <c:v>2.2922636103151862E-2</c:v>
                </c:pt>
                <c:pt idx="291">
                  <c:v>2.2368421052631579E-2</c:v>
                </c:pt>
                <c:pt idx="292">
                  <c:v>2.3779724655819776E-2</c:v>
                </c:pt>
                <c:pt idx="293">
                  <c:v>1.6270337922403004E-2</c:v>
                </c:pt>
                <c:pt idx="294">
                  <c:v>1.2547051442910916E-2</c:v>
                </c:pt>
                <c:pt idx="295">
                  <c:v>1.1494252873563218E-2</c:v>
                </c:pt>
                <c:pt idx="296">
                  <c:v>1.5706806282722512E-2</c:v>
                </c:pt>
                <c:pt idx="297">
                  <c:v>1.9607843137254902E-2</c:v>
                </c:pt>
                <c:pt idx="298">
                  <c:v>2.4901703800786368E-2</c:v>
                </c:pt>
                <c:pt idx="299">
                  <c:v>2.3427866831072751E-2</c:v>
                </c:pt>
                <c:pt idx="300">
                  <c:v>2.6960784313725492E-2</c:v>
                </c:pt>
                <c:pt idx="301">
                  <c:v>2.3778071334214002E-2</c:v>
                </c:pt>
                <c:pt idx="302">
                  <c:v>2.3676880222841225E-2</c:v>
                </c:pt>
                <c:pt idx="303">
                  <c:v>2.0114942528735632E-2</c:v>
                </c:pt>
                <c:pt idx="304">
                  <c:v>1.8264840182648401E-2</c:v>
                </c:pt>
                <c:pt idx="305">
                  <c:v>1.82370820668693E-2</c:v>
                </c:pt>
                <c:pt idx="306">
                  <c:v>1.6566265060240965E-2</c:v>
                </c:pt>
                <c:pt idx="307">
                  <c:v>1.300578034682081E-2</c:v>
                </c:pt>
                <c:pt idx="308">
                  <c:v>1.7647058823529412E-2</c:v>
                </c:pt>
                <c:pt idx="309">
                  <c:v>1.4367816091954023E-2</c:v>
                </c:pt>
                <c:pt idx="310">
                  <c:v>2.1439509954058193E-2</c:v>
                </c:pt>
                <c:pt idx="311">
                  <c:v>2.0700636942675158E-2</c:v>
                </c:pt>
                <c:pt idx="312">
                  <c:v>2.1571648690292759E-2</c:v>
                </c:pt>
                <c:pt idx="313">
                  <c:v>2.1148036253776436E-2</c:v>
                </c:pt>
                <c:pt idx="314">
                  <c:v>2.6509572901325478E-2</c:v>
                </c:pt>
                <c:pt idx="315">
                  <c:v>2.4132730015082957E-2</c:v>
                </c:pt>
                <c:pt idx="316">
                  <c:v>2.2865853658536585E-2</c:v>
                </c:pt>
                <c:pt idx="317">
                  <c:v>2.4577572964669739E-2</c:v>
                </c:pt>
                <c:pt idx="318">
                  <c:v>2.514792899408284E-2</c:v>
                </c:pt>
                <c:pt idx="319">
                  <c:v>2.5117739403453691E-2</c:v>
                </c:pt>
                <c:pt idx="320">
                  <c:v>2.3774145616641901E-2</c:v>
                </c:pt>
                <c:pt idx="321">
                  <c:v>2.4930747922437674E-2</c:v>
                </c:pt>
                <c:pt idx="322">
                  <c:v>1.9174041297935103E-2</c:v>
                </c:pt>
                <c:pt idx="323">
                  <c:v>2.4024024024024024E-2</c:v>
                </c:pt>
                <c:pt idx="324">
                  <c:v>3.3950617283950615E-2</c:v>
                </c:pt>
                <c:pt idx="325">
                  <c:v>2.5000000000000001E-2</c:v>
                </c:pt>
                <c:pt idx="326">
                  <c:v>2.3738872403560832E-2</c:v>
                </c:pt>
                <c:pt idx="327">
                  <c:v>2.0028612303290415E-2</c:v>
                </c:pt>
                <c:pt idx="328">
                  <c:v>2.4691358024691357E-2</c:v>
                </c:pt>
                <c:pt idx="329">
                  <c:v>2.9154518950437316E-2</c:v>
                </c:pt>
                <c:pt idx="330">
                  <c:v>2.8490028490028491E-2</c:v>
                </c:pt>
                <c:pt idx="331">
                  <c:v>3.51123595505618E-2</c:v>
                </c:pt>
                <c:pt idx="332">
                  <c:v>3.6363636363636362E-2</c:v>
                </c:pt>
                <c:pt idx="333">
                  <c:v>4.0322580645161289E-2</c:v>
                </c:pt>
                <c:pt idx="334">
                  <c:v>3.911342894393742E-2</c:v>
                </c:pt>
                <c:pt idx="335">
                  <c:v>2.2972972972972974E-2</c:v>
                </c:pt>
                <c:pt idx="336">
                  <c:v>2.4050632911392405E-2</c:v>
                </c:pt>
                <c:pt idx="337">
                  <c:v>2.3106546854942234E-2</c:v>
                </c:pt>
                <c:pt idx="338">
                  <c:v>2.2842639593908629E-2</c:v>
                </c:pt>
                <c:pt idx="339">
                  <c:v>2.4967148488830485E-2</c:v>
                </c:pt>
                <c:pt idx="340">
                  <c:v>3.109452736318408E-2</c:v>
                </c:pt>
                <c:pt idx="341">
                  <c:v>3.2412965186074429E-2</c:v>
                </c:pt>
                <c:pt idx="342">
                  <c:v>3.0409356725146199E-2</c:v>
                </c:pt>
                <c:pt idx="343">
                  <c:v>3.3957845433255272E-2</c:v>
                </c:pt>
                <c:pt idx="344">
                  <c:v>3.192702394526796E-2</c:v>
                </c:pt>
                <c:pt idx="345">
                  <c:v>3.84180790960452E-2</c:v>
                </c:pt>
                <c:pt idx="346">
                  <c:v>3.6384976525821594E-2</c:v>
                </c:pt>
                <c:pt idx="347">
                  <c:v>3.9603960396039604E-2</c:v>
                </c:pt>
                <c:pt idx="348">
                  <c:v>3.5978835978835978E-2</c:v>
                </c:pt>
                <c:pt idx="349">
                  <c:v>3.6534446764091857E-2</c:v>
                </c:pt>
                <c:pt idx="350">
                  <c:v>3.9014373716632446E-2</c:v>
                </c:pt>
                <c:pt idx="351">
                  <c:v>3.5343035343035345E-2</c:v>
                </c:pt>
                <c:pt idx="352">
                  <c:v>3.1777557100297914E-2</c:v>
                </c:pt>
                <c:pt idx="353">
                  <c:v>3.0828516377649325E-2</c:v>
                </c:pt>
                <c:pt idx="354">
                  <c:v>3.2882011605415859E-2</c:v>
                </c:pt>
                <c:pt idx="355">
                  <c:v>3.3989266547406083E-2</c:v>
                </c:pt>
                <c:pt idx="356">
                  <c:v>4.2168674698795178E-2</c:v>
                </c:pt>
                <c:pt idx="357">
                  <c:v>4.289318755256518E-2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9-467B-A42B-9F0E15693597}"/>
            </c:ext>
          </c:extLst>
        </c:ser>
        <c:ser>
          <c:idx val="5"/>
          <c:order val="5"/>
          <c:tx>
            <c:strRef>
              <c:f>[MemberCall_Data_Insight_07132021.xlsx]Hospitalizations!$AG$1</c:f>
              <c:strCache>
                <c:ptCount val="1"/>
                <c:pt idx="0">
                  <c:v>STL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[1]Hospitalizations!$AG$2:$AG$359</c:f>
              <c:numCache>
                <c:formatCode>0.0%</c:formatCode>
                <c:ptCount val="358"/>
                <c:pt idx="0">
                  <c:v>0.51639344262295084</c:v>
                </c:pt>
                <c:pt idx="1">
                  <c:v>0.50937155457552374</c:v>
                </c:pt>
                <c:pt idx="2">
                  <c:v>0.53485714285714281</c:v>
                </c:pt>
                <c:pt idx="3">
                  <c:v>0.46244477172312226</c:v>
                </c:pt>
                <c:pt idx="4">
                  <c:v>0.48783977110157367</c:v>
                </c:pt>
                <c:pt idx="5">
                  <c:v>0.52982810920121337</c:v>
                </c:pt>
                <c:pt idx="6">
                  <c:v>0.51345962113659027</c:v>
                </c:pt>
                <c:pt idx="7">
                  <c:v>0.43742550655542312</c:v>
                </c:pt>
                <c:pt idx="8">
                  <c:v>0.43190184049079755</c:v>
                </c:pt>
                <c:pt idx="9">
                  <c:v>0.48287292817679556</c:v>
                </c:pt>
                <c:pt idx="10">
                  <c:v>0.45623342175066312</c:v>
                </c:pt>
                <c:pt idx="11">
                  <c:v>0.45165562913907287</c:v>
                </c:pt>
                <c:pt idx="12">
                  <c:v>0.45321992709599029</c:v>
                </c:pt>
                <c:pt idx="13">
                  <c:v>0.4423841059602649</c:v>
                </c:pt>
                <c:pt idx="14">
                  <c:v>0.48739495798319327</c:v>
                </c:pt>
                <c:pt idx="15">
                  <c:v>0.43233532934131735</c:v>
                </c:pt>
                <c:pt idx="16">
                  <c:v>0.50691699604743079</c:v>
                </c:pt>
                <c:pt idx="17">
                  <c:v>0.50556117290192115</c:v>
                </c:pt>
                <c:pt idx="18">
                  <c:v>0.48320693391115926</c:v>
                </c:pt>
                <c:pt idx="19">
                  <c:v>0.52300785634118963</c:v>
                </c:pt>
                <c:pt idx="20">
                  <c:v>0.5</c:v>
                </c:pt>
                <c:pt idx="21">
                  <c:v>0.48771929824561405</c:v>
                </c:pt>
                <c:pt idx="22">
                  <c:v>0.48863636363636365</c:v>
                </c:pt>
                <c:pt idx="23">
                  <c:v>0.48120300751879697</c:v>
                </c:pt>
                <c:pt idx="24">
                  <c:v>0.49513381995133821</c:v>
                </c:pt>
                <c:pt idx="25">
                  <c:v>0.48867699642431467</c:v>
                </c:pt>
                <c:pt idx="26">
                  <c:v>0.48068181818181815</c:v>
                </c:pt>
                <c:pt idx="27">
                  <c:v>0.46181818181818179</c:v>
                </c:pt>
                <c:pt idx="28">
                  <c:v>0.47613365155131265</c:v>
                </c:pt>
                <c:pt idx="29">
                  <c:v>0.45212121212121215</c:v>
                </c:pt>
                <c:pt idx="30">
                  <c:v>0.48428405122235157</c:v>
                </c:pt>
                <c:pt idx="31">
                  <c:v>0.44815256257449343</c:v>
                </c:pt>
                <c:pt idx="32">
                  <c:v>0.45073612684031711</c:v>
                </c:pt>
                <c:pt idx="33">
                  <c:v>0.46400885935769659</c:v>
                </c:pt>
                <c:pt idx="34">
                  <c:v>0.41979522184300339</c:v>
                </c:pt>
                <c:pt idx="35">
                  <c:v>0.43783783783783786</c:v>
                </c:pt>
                <c:pt idx="36">
                  <c:v>0.43149038461538464</c:v>
                </c:pt>
                <c:pt idx="37">
                  <c:v>0.44344904815229563</c:v>
                </c:pt>
                <c:pt idx="38">
                  <c:v>0.43024618991793667</c:v>
                </c:pt>
                <c:pt idx="39">
                  <c:v>0.4405034324942792</c:v>
                </c:pt>
                <c:pt idx="40">
                  <c:v>0.43595041322314049</c:v>
                </c:pt>
                <c:pt idx="41">
                  <c:v>0.44714587737843553</c:v>
                </c:pt>
                <c:pt idx="42">
                  <c:v>0.45837615621788286</c:v>
                </c:pt>
                <c:pt idx="43">
                  <c:v>0.42410714285714285</c:v>
                </c:pt>
                <c:pt idx="44">
                  <c:v>0.4312638580931264</c:v>
                </c:pt>
                <c:pt idx="45">
                  <c:v>0.45050055617352613</c:v>
                </c:pt>
                <c:pt idx="46">
                  <c:v>0.45040840140023336</c:v>
                </c:pt>
                <c:pt idx="47">
                  <c:v>0.45474372955288989</c:v>
                </c:pt>
                <c:pt idx="48">
                  <c:v>0.44021739130434784</c:v>
                </c:pt>
                <c:pt idx="49">
                  <c:v>0.43803418803418803</c:v>
                </c:pt>
                <c:pt idx="50">
                  <c:v>0.4130663856691254</c:v>
                </c:pt>
                <c:pt idx="51">
                  <c:v>0.42367256637168144</c:v>
                </c:pt>
                <c:pt idx="52">
                  <c:v>0.3819599109131403</c:v>
                </c:pt>
                <c:pt idx="53">
                  <c:v>0.39013933547695606</c:v>
                </c:pt>
                <c:pt idx="54">
                  <c:v>0.36825053995680346</c:v>
                </c:pt>
                <c:pt idx="55">
                  <c:v>0.37596153846153846</c:v>
                </c:pt>
                <c:pt idx="56">
                  <c:v>0.38699690402476783</c:v>
                </c:pt>
                <c:pt idx="57">
                  <c:v>0.38492063492063494</c:v>
                </c:pt>
                <c:pt idx="58">
                  <c:v>0.37964774951076319</c:v>
                </c:pt>
                <c:pt idx="59">
                  <c:v>0.36363636363636365</c:v>
                </c:pt>
                <c:pt idx="60">
                  <c:v>0.35550935550935553</c:v>
                </c:pt>
                <c:pt idx="61">
                  <c:v>0.34829268292682924</c:v>
                </c:pt>
                <c:pt idx="62">
                  <c:v>0.36354581673306774</c:v>
                </c:pt>
                <c:pt idx="63">
                  <c:v>0.37406015037593987</c:v>
                </c:pt>
                <c:pt idx="64">
                  <c:v>0.36770428015564205</c:v>
                </c:pt>
                <c:pt idx="65">
                  <c:v>0.36799184505606525</c:v>
                </c:pt>
                <c:pt idx="66">
                  <c:v>0.36317395727365209</c:v>
                </c:pt>
                <c:pt idx="67">
                  <c:v>0.34914611005692597</c:v>
                </c:pt>
                <c:pt idx="68">
                  <c:v>0.3570759137769447</c:v>
                </c:pt>
                <c:pt idx="69">
                  <c:v>0.36976320582877958</c:v>
                </c:pt>
                <c:pt idx="70">
                  <c:v>0.3585409252669039</c:v>
                </c:pt>
                <c:pt idx="71">
                  <c:v>0.37062937062937062</c:v>
                </c:pt>
                <c:pt idx="72">
                  <c:v>0.35299374441465592</c:v>
                </c:pt>
                <c:pt idx="73">
                  <c:v>0.33600000000000002</c:v>
                </c:pt>
                <c:pt idx="74">
                  <c:v>0.32158590308370044</c:v>
                </c:pt>
                <c:pt idx="75">
                  <c:v>0.33388022969647252</c:v>
                </c:pt>
                <c:pt idx="76">
                  <c:v>0.32877882152006832</c:v>
                </c:pt>
                <c:pt idx="77">
                  <c:v>0.34375</c:v>
                </c:pt>
                <c:pt idx="78">
                  <c:v>0.34263959390862941</c:v>
                </c:pt>
                <c:pt idx="79">
                  <c:v>0.32924693520140103</c:v>
                </c:pt>
                <c:pt idx="80">
                  <c:v>0.31668153434433544</c:v>
                </c:pt>
                <c:pt idx="81">
                  <c:v>0.31526271893244373</c:v>
                </c:pt>
                <c:pt idx="82">
                  <c:v>0.33841218925421013</c:v>
                </c:pt>
                <c:pt idx="83">
                  <c:v>0.3150887573964497</c:v>
                </c:pt>
                <c:pt idx="84">
                  <c:v>0.32275132275132273</c:v>
                </c:pt>
                <c:pt idx="85">
                  <c:v>0.30421686746987953</c:v>
                </c:pt>
                <c:pt idx="86">
                  <c:v>0.32685115931189229</c:v>
                </c:pt>
                <c:pt idx="87">
                  <c:v>0.31185185185185182</c:v>
                </c:pt>
                <c:pt idx="88">
                  <c:v>0.29914529914529914</c:v>
                </c:pt>
                <c:pt idx="89">
                  <c:v>0.30763790664780766</c:v>
                </c:pt>
                <c:pt idx="90">
                  <c:v>0.30784982935153582</c:v>
                </c:pt>
                <c:pt idx="91">
                  <c:v>0.30384087791495201</c:v>
                </c:pt>
                <c:pt idx="92">
                  <c:v>0.32522585128561499</c:v>
                </c:pt>
                <c:pt idx="93">
                  <c:v>0.31073446327683618</c:v>
                </c:pt>
                <c:pt idx="94">
                  <c:v>0.31648199445983377</c:v>
                </c:pt>
                <c:pt idx="95">
                  <c:v>0.30100334448160537</c:v>
                </c:pt>
                <c:pt idx="96">
                  <c:v>0.32145258910558172</c:v>
                </c:pt>
                <c:pt idx="97">
                  <c:v>0.33914728682170542</c:v>
                </c:pt>
                <c:pt idx="98">
                  <c:v>0.33400946585530766</c:v>
                </c:pt>
                <c:pt idx="99">
                  <c:v>0.33715441672285906</c:v>
                </c:pt>
                <c:pt idx="100">
                  <c:v>0.32566248256624825</c:v>
                </c:pt>
                <c:pt idx="101">
                  <c:v>0.32002752924982797</c:v>
                </c:pt>
                <c:pt idx="102">
                  <c:v>0.32665330661322645</c:v>
                </c:pt>
                <c:pt idx="103">
                  <c:v>0.33333333333333331</c:v>
                </c:pt>
                <c:pt idx="104">
                  <c:v>0.35443037974683544</c:v>
                </c:pt>
                <c:pt idx="105">
                  <c:v>0.33393610608800484</c:v>
                </c:pt>
                <c:pt idx="106">
                  <c:v>0.33013205282112845</c:v>
                </c:pt>
                <c:pt idx="107">
                  <c:v>0.34358047016274862</c:v>
                </c:pt>
                <c:pt idx="108">
                  <c:v>0.33884803921568629</c:v>
                </c:pt>
                <c:pt idx="109">
                  <c:v>0.33051325437112239</c:v>
                </c:pt>
                <c:pt idx="110">
                  <c:v>0.32715376226826609</c:v>
                </c:pt>
                <c:pt idx="111">
                  <c:v>0.32398753894080995</c:v>
                </c:pt>
                <c:pt idx="112">
                  <c:v>0.34554707379134858</c:v>
                </c:pt>
                <c:pt idx="113">
                  <c:v>0.34829268292682924</c:v>
                </c:pt>
                <c:pt idx="114">
                  <c:v>0.35197685631629699</c:v>
                </c:pt>
                <c:pt idx="115">
                  <c:v>0.35549399815327792</c:v>
                </c:pt>
                <c:pt idx="116">
                  <c:v>0.36387900355871888</c:v>
                </c:pt>
                <c:pt idx="117">
                  <c:v>0.36941580756013748</c:v>
                </c:pt>
                <c:pt idx="118">
                  <c:v>0.37449228269699431</c:v>
                </c:pt>
                <c:pt idx="119">
                  <c:v>0.37733549959382617</c:v>
                </c:pt>
                <c:pt idx="120">
                  <c:v>0.37718600953895071</c:v>
                </c:pt>
                <c:pt idx="121">
                  <c:v>0.36996336996336998</c:v>
                </c:pt>
                <c:pt idx="122">
                  <c:v>0.37586628618018753</c:v>
                </c:pt>
                <c:pt idx="123">
                  <c:v>0.37234453456933181</c:v>
                </c:pt>
                <c:pt idx="124">
                  <c:v>0.36763636363636365</c:v>
                </c:pt>
                <c:pt idx="125">
                  <c:v>0.37460540161346895</c:v>
                </c:pt>
                <c:pt idx="126">
                  <c:v>0.38556773965334279</c:v>
                </c:pt>
                <c:pt idx="127">
                  <c:v>0.3787824848700605</c:v>
                </c:pt>
                <c:pt idx="128">
                  <c:v>0.38353115727002968</c:v>
                </c:pt>
                <c:pt idx="129">
                  <c:v>0.3776871756856931</c:v>
                </c:pt>
                <c:pt idx="130">
                  <c:v>0.38268461258639508</c:v>
                </c:pt>
                <c:pt idx="131">
                  <c:v>0.39352020385875502</c:v>
                </c:pt>
                <c:pt idx="132">
                  <c:v>0.38086770981507823</c:v>
                </c:pt>
                <c:pt idx="133">
                  <c:v>0.38464433571697404</c:v>
                </c:pt>
                <c:pt idx="134">
                  <c:v>0.37514473176379776</c:v>
                </c:pt>
                <c:pt idx="135">
                  <c:v>0.38761467889908258</c:v>
                </c:pt>
                <c:pt idx="136">
                  <c:v>0.38249717087891361</c:v>
                </c:pt>
                <c:pt idx="137">
                  <c:v>0.38143582306018853</c:v>
                </c:pt>
                <c:pt idx="138">
                  <c:v>0.3835176596503746</c:v>
                </c:pt>
                <c:pt idx="139">
                  <c:v>0.3853747714808044</c:v>
                </c:pt>
                <c:pt idx="140">
                  <c:v>0.378877400295421</c:v>
                </c:pt>
                <c:pt idx="141">
                  <c:v>0.38508604206500957</c:v>
                </c:pt>
                <c:pt idx="142">
                  <c:v>0.38013698630136988</c:v>
                </c:pt>
                <c:pt idx="143">
                  <c:v>0.37727801473439315</c:v>
                </c:pt>
                <c:pt idx="144">
                  <c:v>0.37182885270730781</c:v>
                </c:pt>
                <c:pt idx="145">
                  <c:v>0.39284436493738817</c:v>
                </c:pt>
                <c:pt idx="146">
                  <c:v>0.37684365781710916</c:v>
                </c:pt>
                <c:pt idx="147">
                  <c:v>0.37968515742128933</c:v>
                </c:pt>
                <c:pt idx="148">
                  <c:v>0.37754333082140168</c:v>
                </c:pt>
                <c:pt idx="149">
                  <c:v>0.38461538461538464</c:v>
                </c:pt>
                <c:pt idx="150">
                  <c:v>0.39068666140489344</c:v>
                </c:pt>
                <c:pt idx="151">
                  <c:v>0.3915615141955836</c:v>
                </c:pt>
                <c:pt idx="152">
                  <c:v>0.41475535168195721</c:v>
                </c:pt>
                <c:pt idx="153">
                  <c:v>0.43529411764705883</c:v>
                </c:pt>
                <c:pt idx="154">
                  <c:v>0.44214726151614075</c:v>
                </c:pt>
                <c:pt idx="155">
                  <c:v>0.43180987202925047</c:v>
                </c:pt>
                <c:pt idx="156">
                  <c:v>0.41478743068391866</c:v>
                </c:pt>
                <c:pt idx="157">
                  <c:v>0.42546926757453074</c:v>
                </c:pt>
                <c:pt idx="158">
                  <c:v>0.42670061840669332</c:v>
                </c:pt>
                <c:pt idx="159">
                  <c:v>0.43256464011180995</c:v>
                </c:pt>
                <c:pt idx="160">
                  <c:v>0.42325416518964903</c:v>
                </c:pt>
                <c:pt idx="161">
                  <c:v>0.43473451327433627</c:v>
                </c:pt>
                <c:pt idx="162">
                  <c:v>0.43825477210751851</c:v>
                </c:pt>
                <c:pt idx="163">
                  <c:v>0.43449354712553773</c:v>
                </c:pt>
                <c:pt idx="164">
                  <c:v>0.43134271586154432</c:v>
                </c:pt>
                <c:pt idx="165">
                  <c:v>0.43104069139359019</c:v>
                </c:pt>
                <c:pt idx="166">
                  <c:v>0.43145016192875135</c:v>
                </c:pt>
                <c:pt idx="167">
                  <c:v>0.43723252496433668</c:v>
                </c:pt>
                <c:pt idx="168">
                  <c:v>0.42494481236203091</c:v>
                </c:pt>
                <c:pt idx="169">
                  <c:v>0.41313320825515948</c:v>
                </c:pt>
                <c:pt idx="170">
                  <c:v>0.41309255079006774</c:v>
                </c:pt>
                <c:pt idx="171">
                  <c:v>0.42001460920379841</c:v>
                </c:pt>
                <c:pt idx="172">
                  <c:v>0.41630747126436779</c:v>
                </c:pt>
                <c:pt idx="173">
                  <c:v>0.42273847236888418</c:v>
                </c:pt>
                <c:pt idx="174">
                  <c:v>0.42069939950547508</c:v>
                </c:pt>
                <c:pt idx="175">
                  <c:v>0.41204730229120473</c:v>
                </c:pt>
                <c:pt idx="176">
                  <c:v>0.4186222558667676</c:v>
                </c:pt>
                <c:pt idx="177">
                  <c:v>0.417658349328215</c:v>
                </c:pt>
                <c:pt idx="178">
                  <c:v>0.42711198428290764</c:v>
                </c:pt>
                <c:pt idx="179">
                  <c:v>0.42387146136189746</c:v>
                </c:pt>
                <c:pt idx="180">
                  <c:v>0.42589046342397546</c:v>
                </c:pt>
                <c:pt idx="181">
                  <c:v>0.42356565267616481</c:v>
                </c:pt>
                <c:pt idx="182">
                  <c:v>0.4301765650080257</c:v>
                </c:pt>
                <c:pt idx="183">
                  <c:v>0.43464441795788639</c:v>
                </c:pt>
                <c:pt idx="184">
                  <c:v>0.45283789301755817</c:v>
                </c:pt>
                <c:pt idx="185">
                  <c:v>0.44388819357530246</c:v>
                </c:pt>
                <c:pt idx="186">
                  <c:v>0.44824672581326575</c:v>
                </c:pt>
                <c:pt idx="187">
                  <c:v>0.45489690721649484</c:v>
                </c:pt>
                <c:pt idx="188">
                  <c:v>0.45803886925795051</c:v>
                </c:pt>
                <c:pt idx="189">
                  <c:v>0.4531974050046339</c:v>
                </c:pt>
                <c:pt idx="190">
                  <c:v>0.46028708133971291</c:v>
                </c:pt>
                <c:pt idx="191">
                  <c:v>0.45933503836317136</c:v>
                </c:pt>
                <c:pt idx="192">
                  <c:v>0.45842105263157895</c:v>
                </c:pt>
                <c:pt idx="193">
                  <c:v>0.46278825995807127</c:v>
                </c:pt>
                <c:pt idx="194">
                  <c:v>0.46141975308641975</c:v>
                </c:pt>
                <c:pt idx="195">
                  <c:v>0.4532520325203252</c:v>
                </c:pt>
                <c:pt idx="196">
                  <c:v>0.46245272825499728</c:v>
                </c:pt>
                <c:pt idx="197">
                  <c:v>0.46808510638297873</c:v>
                </c:pt>
                <c:pt idx="198">
                  <c:v>0.46373500856653344</c:v>
                </c:pt>
                <c:pt idx="199">
                  <c:v>0.46130952380952384</c:v>
                </c:pt>
                <c:pt idx="200">
                  <c:v>0.47044776119402987</c:v>
                </c:pt>
                <c:pt idx="201">
                  <c:v>0.47265160523186683</c:v>
                </c:pt>
                <c:pt idx="202">
                  <c:v>0.46158463385354143</c:v>
                </c:pt>
                <c:pt idx="203">
                  <c:v>0.46610169491525422</c:v>
                </c:pt>
                <c:pt idx="204">
                  <c:v>0.46311221326720398</c:v>
                </c:pt>
                <c:pt idx="205">
                  <c:v>0.47043534762833006</c:v>
                </c:pt>
                <c:pt idx="206">
                  <c:v>0.4607190412782956</c:v>
                </c:pt>
                <c:pt idx="207">
                  <c:v>0.46706989247311825</c:v>
                </c:pt>
                <c:pt idx="208">
                  <c:v>0.47953615279672579</c:v>
                </c:pt>
                <c:pt idx="209">
                  <c:v>0.47181208053691276</c:v>
                </c:pt>
                <c:pt idx="210">
                  <c:v>0.48748261474269822</c:v>
                </c:pt>
                <c:pt idx="211">
                  <c:v>0.47218259629101283</c:v>
                </c:pt>
                <c:pt idx="212">
                  <c:v>0.47586726998491702</c:v>
                </c:pt>
                <c:pt idx="213">
                  <c:v>0.46755277560594216</c:v>
                </c:pt>
                <c:pt idx="214">
                  <c:v>0.46450617283950618</c:v>
                </c:pt>
                <c:pt idx="215">
                  <c:v>0.48148148148148145</c:v>
                </c:pt>
                <c:pt idx="216">
                  <c:v>0.48289578361177404</c:v>
                </c:pt>
                <c:pt idx="217">
                  <c:v>0.49189627228525123</c:v>
                </c:pt>
                <c:pt idx="218">
                  <c:v>0.47701149425287354</c:v>
                </c:pt>
                <c:pt idx="219">
                  <c:v>0.47404255319148936</c:v>
                </c:pt>
                <c:pt idx="220">
                  <c:v>0.47292724196277497</c:v>
                </c:pt>
                <c:pt idx="221">
                  <c:v>0.47420965058236275</c:v>
                </c:pt>
                <c:pt idx="222">
                  <c:v>0.49093904448105435</c:v>
                </c:pt>
                <c:pt idx="223">
                  <c:v>0.49545078577336643</c:v>
                </c:pt>
                <c:pt idx="224">
                  <c:v>0.50511945392491464</c:v>
                </c:pt>
                <c:pt idx="225">
                  <c:v>0.49954504094631486</c:v>
                </c:pt>
                <c:pt idx="226">
                  <c:v>0.50824442289039762</c:v>
                </c:pt>
                <c:pt idx="227">
                  <c:v>0.50455005055611724</c:v>
                </c:pt>
                <c:pt idx="228">
                  <c:v>0.49399999999999999</c:v>
                </c:pt>
                <c:pt idx="229">
                  <c:v>0.51619234543670267</c:v>
                </c:pt>
                <c:pt idx="230">
                  <c:v>0.49550449550449549</c:v>
                </c:pt>
                <c:pt idx="231">
                  <c:v>0.50366492146596864</c:v>
                </c:pt>
                <c:pt idx="232">
                  <c:v>0.51404786680541104</c:v>
                </c:pt>
                <c:pt idx="233">
                  <c:v>0.53177966101694918</c:v>
                </c:pt>
                <c:pt idx="234">
                  <c:v>0.52497225305216422</c:v>
                </c:pt>
                <c:pt idx="235">
                  <c:v>0.53068181818181814</c:v>
                </c:pt>
                <c:pt idx="236">
                  <c:v>0.5766081871345029</c:v>
                </c:pt>
                <c:pt idx="237">
                  <c:v>0.54882154882154888</c:v>
                </c:pt>
                <c:pt idx="238">
                  <c:v>0.52637485970819309</c:v>
                </c:pt>
                <c:pt idx="239">
                  <c:v>0.53739930955120829</c:v>
                </c:pt>
                <c:pt idx="240">
                  <c:v>0.52819332566168009</c:v>
                </c:pt>
                <c:pt idx="241">
                  <c:v>0.52982456140350875</c:v>
                </c:pt>
                <c:pt idx="242">
                  <c:v>0.52028639618138428</c:v>
                </c:pt>
                <c:pt idx="243">
                  <c:v>0.5432372505543237</c:v>
                </c:pt>
                <c:pt idx="244">
                  <c:v>0.54345434543454341</c:v>
                </c:pt>
                <c:pt idx="245">
                  <c:v>0.5648679678530425</c:v>
                </c:pt>
                <c:pt idx="246">
                  <c:v>0.56541019955654104</c:v>
                </c:pt>
                <c:pt idx="247">
                  <c:v>0.55839416058394165</c:v>
                </c:pt>
                <c:pt idx="248">
                  <c:v>0.53698979591836737</c:v>
                </c:pt>
                <c:pt idx="249">
                  <c:v>0.53030303030303028</c:v>
                </c:pt>
                <c:pt idx="250">
                  <c:v>0.53524492234169652</c:v>
                </c:pt>
                <c:pt idx="251">
                  <c:v>0.55082742316784872</c:v>
                </c:pt>
                <c:pt idx="252">
                  <c:v>0.56881851400730821</c:v>
                </c:pt>
                <c:pt idx="253">
                  <c:v>0.57739557739557734</c:v>
                </c:pt>
                <c:pt idx="254">
                  <c:v>0.57405140758873929</c:v>
                </c:pt>
                <c:pt idx="255">
                  <c:v>0.56377551020408168</c:v>
                </c:pt>
                <c:pt idx="256">
                  <c:v>0.58509142053445851</c:v>
                </c:pt>
                <c:pt idx="257">
                  <c:v>0.58092848180677537</c:v>
                </c:pt>
                <c:pt idx="258">
                  <c:v>0.57329842931937169</c:v>
                </c:pt>
                <c:pt idx="259">
                  <c:v>0.56443298969072164</c:v>
                </c:pt>
                <c:pt idx="260">
                  <c:v>0.55064935064935061</c:v>
                </c:pt>
                <c:pt idx="261">
                  <c:v>0.56348074179743224</c:v>
                </c:pt>
                <c:pt idx="262">
                  <c:v>0.58670520231213874</c:v>
                </c:pt>
                <c:pt idx="263">
                  <c:v>0.58184319119669881</c:v>
                </c:pt>
                <c:pt idx="264">
                  <c:v>0.58684863523573205</c:v>
                </c:pt>
                <c:pt idx="265">
                  <c:v>0.59903961584633858</c:v>
                </c:pt>
                <c:pt idx="266">
                  <c:v>0.58017135862913094</c:v>
                </c:pt>
                <c:pt idx="267">
                  <c:v>0.56543837357052096</c:v>
                </c:pt>
                <c:pt idx="268">
                  <c:v>0.58181818181818179</c:v>
                </c:pt>
                <c:pt idx="269">
                  <c:v>0.57969151670951158</c:v>
                </c:pt>
                <c:pt idx="270">
                  <c:v>0.56994818652849744</c:v>
                </c:pt>
                <c:pt idx="271">
                  <c:v>0.5647921760391198</c:v>
                </c:pt>
                <c:pt idx="272">
                  <c:v>0.56963613550815562</c:v>
                </c:pt>
                <c:pt idx="273">
                  <c:v>0.5714285714285714</c:v>
                </c:pt>
                <c:pt idx="274">
                  <c:v>0.56305732484076432</c:v>
                </c:pt>
                <c:pt idx="275">
                  <c:v>0.5800561797752809</c:v>
                </c:pt>
                <c:pt idx="276">
                  <c:v>0.55774647887323947</c:v>
                </c:pt>
                <c:pt idx="277">
                  <c:v>0.5449664429530201</c:v>
                </c:pt>
                <c:pt idx="278">
                  <c:v>0.57607282184655395</c:v>
                </c:pt>
                <c:pt idx="279">
                  <c:v>0.59398496240601506</c:v>
                </c:pt>
                <c:pt idx="280">
                  <c:v>0.57887874837027375</c:v>
                </c:pt>
                <c:pt idx="281">
                  <c:v>0.55378486055776888</c:v>
                </c:pt>
                <c:pt idx="282">
                  <c:v>0.57287705956907475</c:v>
                </c:pt>
                <c:pt idx="283">
                  <c:v>0.56803170409511228</c:v>
                </c:pt>
                <c:pt idx="284">
                  <c:v>0.56898817345597896</c:v>
                </c:pt>
                <c:pt idx="285">
                  <c:v>0.54009433962264153</c:v>
                </c:pt>
                <c:pt idx="286">
                  <c:v>0.54622871046228716</c:v>
                </c:pt>
                <c:pt idx="287">
                  <c:v>0.53894472361809043</c:v>
                </c:pt>
                <c:pt idx="288">
                  <c:v>0.5420326223337516</c:v>
                </c:pt>
                <c:pt idx="289">
                  <c:v>0.52882205513784464</c:v>
                </c:pt>
                <c:pt idx="290">
                  <c:v>0.53438395415472784</c:v>
                </c:pt>
                <c:pt idx="291">
                  <c:v>0.51973684210526316</c:v>
                </c:pt>
                <c:pt idx="292">
                  <c:v>0.52315394242803503</c:v>
                </c:pt>
                <c:pt idx="293">
                  <c:v>0.53191489361702127</c:v>
                </c:pt>
                <c:pt idx="294">
                  <c:v>0.53701380175658719</c:v>
                </c:pt>
                <c:pt idx="295">
                  <c:v>0.5376756066411239</c:v>
                </c:pt>
                <c:pt idx="296">
                  <c:v>0.54188481675392675</c:v>
                </c:pt>
                <c:pt idx="297">
                  <c:v>0.54379084967320257</c:v>
                </c:pt>
                <c:pt idx="298">
                  <c:v>0.5307994757536042</c:v>
                </c:pt>
                <c:pt idx="299">
                  <c:v>0.53637484586929718</c:v>
                </c:pt>
                <c:pt idx="300">
                  <c:v>0.52696078431372551</c:v>
                </c:pt>
                <c:pt idx="301">
                  <c:v>0.51387054161162482</c:v>
                </c:pt>
                <c:pt idx="302">
                  <c:v>0.53064066852367686</c:v>
                </c:pt>
                <c:pt idx="303">
                  <c:v>0.52011494252873558</c:v>
                </c:pt>
                <c:pt idx="304">
                  <c:v>0.52815829528158298</c:v>
                </c:pt>
                <c:pt idx="305">
                  <c:v>0.52279635258358659</c:v>
                </c:pt>
                <c:pt idx="306">
                  <c:v>0.50753012048192769</c:v>
                </c:pt>
                <c:pt idx="307">
                  <c:v>0.49855491329479767</c:v>
                </c:pt>
                <c:pt idx="308">
                  <c:v>0.49558823529411766</c:v>
                </c:pt>
                <c:pt idx="309">
                  <c:v>0.51005747126436785</c:v>
                </c:pt>
                <c:pt idx="310">
                  <c:v>0.49004594180704442</c:v>
                </c:pt>
                <c:pt idx="311">
                  <c:v>0.48089171974522293</c:v>
                </c:pt>
                <c:pt idx="312">
                  <c:v>0.4776579352850539</c:v>
                </c:pt>
                <c:pt idx="313">
                  <c:v>0.48036253776435045</c:v>
                </c:pt>
                <c:pt idx="314">
                  <c:v>0.46980854197349042</c:v>
                </c:pt>
                <c:pt idx="315">
                  <c:v>0.45701357466063347</c:v>
                </c:pt>
                <c:pt idx="316">
                  <c:v>0.48018292682926828</c:v>
                </c:pt>
                <c:pt idx="317">
                  <c:v>0.47004608294930877</c:v>
                </c:pt>
                <c:pt idx="318">
                  <c:v>0.46301775147928992</c:v>
                </c:pt>
                <c:pt idx="319">
                  <c:v>0.47409733124018838</c:v>
                </c:pt>
                <c:pt idx="320">
                  <c:v>0.45170876671619614</c:v>
                </c:pt>
                <c:pt idx="321">
                  <c:v>0.45567867036011078</c:v>
                </c:pt>
                <c:pt idx="322">
                  <c:v>0.4528023598820059</c:v>
                </c:pt>
                <c:pt idx="323">
                  <c:v>0.42642642642642642</c:v>
                </c:pt>
                <c:pt idx="324">
                  <c:v>0.4089506172839506</c:v>
                </c:pt>
                <c:pt idx="325">
                  <c:v>0.40937499999999999</c:v>
                </c:pt>
                <c:pt idx="326">
                  <c:v>0.41988130563798221</c:v>
                </c:pt>
                <c:pt idx="327">
                  <c:v>0.41058655221745349</c:v>
                </c:pt>
                <c:pt idx="328">
                  <c:v>0.38134430727023322</c:v>
                </c:pt>
                <c:pt idx="329">
                  <c:v>0.3717201166180758</c:v>
                </c:pt>
                <c:pt idx="330">
                  <c:v>0.36752136752136755</c:v>
                </c:pt>
                <c:pt idx="331">
                  <c:v>0.3693820224719101</c:v>
                </c:pt>
                <c:pt idx="332">
                  <c:v>0.37062937062937062</c:v>
                </c:pt>
                <c:pt idx="333">
                  <c:v>0.35752688172043012</c:v>
                </c:pt>
                <c:pt idx="334">
                  <c:v>0.37027379400260757</c:v>
                </c:pt>
                <c:pt idx="335">
                  <c:v>0.3472972972972973</c:v>
                </c:pt>
                <c:pt idx="336">
                  <c:v>0.36202531645569619</c:v>
                </c:pt>
                <c:pt idx="337">
                  <c:v>0.35044929396662389</c:v>
                </c:pt>
                <c:pt idx="338">
                  <c:v>0.30964467005076141</c:v>
                </c:pt>
                <c:pt idx="339">
                  <c:v>0.3088042049934297</c:v>
                </c:pt>
                <c:pt idx="340">
                  <c:v>0.29353233830845771</c:v>
                </c:pt>
                <c:pt idx="341">
                  <c:v>0.2965186074429772</c:v>
                </c:pt>
                <c:pt idx="342">
                  <c:v>0.27953216374269008</c:v>
                </c:pt>
                <c:pt idx="343">
                  <c:v>0.29156908665105385</c:v>
                </c:pt>
                <c:pt idx="344">
                  <c:v>0.30102622576966931</c:v>
                </c:pt>
                <c:pt idx="345">
                  <c:v>0.29491525423728815</c:v>
                </c:pt>
                <c:pt idx="346">
                  <c:v>0.27934272300469482</c:v>
                </c:pt>
                <c:pt idx="347">
                  <c:v>0.28382838283828382</c:v>
                </c:pt>
                <c:pt idx="348">
                  <c:v>0.28677248677248679</c:v>
                </c:pt>
                <c:pt idx="349">
                  <c:v>0.29123173277661796</c:v>
                </c:pt>
                <c:pt idx="350">
                  <c:v>0.28952772073921973</c:v>
                </c:pt>
                <c:pt idx="351">
                  <c:v>0.29729729729729731</c:v>
                </c:pt>
                <c:pt idx="352">
                  <c:v>0.27805362462760674</c:v>
                </c:pt>
                <c:pt idx="353">
                  <c:v>0.28901734104046245</c:v>
                </c:pt>
                <c:pt idx="354">
                  <c:v>0.28046421663442939</c:v>
                </c:pt>
                <c:pt idx="355">
                  <c:v>0.27817531305903398</c:v>
                </c:pt>
                <c:pt idx="356">
                  <c:v>0.2908777969018933</c:v>
                </c:pt>
                <c:pt idx="357">
                  <c:v>0.29520605550883094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29-467B-A42B-9F0E15693597}"/>
            </c:ext>
          </c:extLst>
        </c:ser>
        <c:ser>
          <c:idx val="6"/>
          <c:order val="6"/>
          <c:tx>
            <c:strRef>
              <c:f>[MemberCall_Data_Insight_07132021.xlsx]Hospitalizations!$AH$1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[1]Hospitalizations!$AA$2:$AA$359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[1]Hospitalizations!$AH$2:$AH$359</c:f>
              <c:numCache>
                <c:formatCode>0.0%</c:formatCode>
                <c:ptCount val="358"/>
                <c:pt idx="0">
                  <c:v>4.8009367681498827E-2</c:v>
                </c:pt>
                <c:pt idx="1">
                  <c:v>4.8511576626240352E-2</c:v>
                </c:pt>
                <c:pt idx="2">
                  <c:v>4.4571428571428574E-2</c:v>
                </c:pt>
                <c:pt idx="3">
                  <c:v>6.1855670103092786E-2</c:v>
                </c:pt>
                <c:pt idx="4">
                  <c:v>5.5793991416309016E-2</c:v>
                </c:pt>
                <c:pt idx="5">
                  <c:v>3.6400404448938321E-2</c:v>
                </c:pt>
                <c:pt idx="6">
                  <c:v>3.6889332003988036E-2</c:v>
                </c:pt>
                <c:pt idx="7">
                  <c:v>5.6019070321811679E-2</c:v>
                </c:pt>
                <c:pt idx="8">
                  <c:v>6.0122699386503067E-2</c:v>
                </c:pt>
                <c:pt idx="9">
                  <c:v>5.0828729281767959E-2</c:v>
                </c:pt>
                <c:pt idx="10">
                  <c:v>6.1007957559681698E-2</c:v>
                </c:pt>
                <c:pt idx="11">
                  <c:v>4.6357615894039736E-2</c:v>
                </c:pt>
                <c:pt idx="12">
                  <c:v>4.4957472660996353E-2</c:v>
                </c:pt>
                <c:pt idx="13">
                  <c:v>5.562913907284768E-2</c:v>
                </c:pt>
                <c:pt idx="14">
                  <c:v>5.2821128451380553E-2</c:v>
                </c:pt>
                <c:pt idx="15">
                  <c:v>5.748502994011976E-2</c:v>
                </c:pt>
                <c:pt idx="16">
                  <c:v>4.3478260869565216E-2</c:v>
                </c:pt>
                <c:pt idx="17">
                  <c:v>4.6511627906976744E-2</c:v>
                </c:pt>
                <c:pt idx="18">
                  <c:v>5.0920910075839654E-2</c:v>
                </c:pt>
                <c:pt idx="19">
                  <c:v>4.2648709315375982E-2</c:v>
                </c:pt>
                <c:pt idx="20">
                  <c:v>3.4831460674157301E-2</c:v>
                </c:pt>
                <c:pt idx="21">
                  <c:v>4.0935672514619881E-2</c:v>
                </c:pt>
                <c:pt idx="22">
                  <c:v>4.7727272727272729E-2</c:v>
                </c:pt>
                <c:pt idx="23">
                  <c:v>4.7619047619047616E-2</c:v>
                </c:pt>
                <c:pt idx="24">
                  <c:v>4.2579075425790751E-2</c:v>
                </c:pt>
                <c:pt idx="25">
                  <c:v>4.0524433849821219E-2</c:v>
                </c:pt>
                <c:pt idx="26">
                  <c:v>4.4318181818181819E-2</c:v>
                </c:pt>
                <c:pt idx="27">
                  <c:v>4.4848484848484846E-2</c:v>
                </c:pt>
                <c:pt idx="28">
                  <c:v>4.6539379474940336E-2</c:v>
                </c:pt>
                <c:pt idx="29">
                  <c:v>6.3030303030303034E-2</c:v>
                </c:pt>
                <c:pt idx="30">
                  <c:v>4.6565774155995346E-2</c:v>
                </c:pt>
                <c:pt idx="31">
                  <c:v>5.4827175208581644E-2</c:v>
                </c:pt>
                <c:pt idx="32">
                  <c:v>5.5492638731596829E-2</c:v>
                </c:pt>
                <c:pt idx="33">
                  <c:v>5.2048726467331122E-2</c:v>
                </c:pt>
                <c:pt idx="34">
                  <c:v>5.6882821387940839E-2</c:v>
                </c:pt>
                <c:pt idx="35">
                  <c:v>5.0810810810810812E-2</c:v>
                </c:pt>
                <c:pt idx="36">
                  <c:v>5.8894230769230768E-2</c:v>
                </c:pt>
                <c:pt idx="37">
                  <c:v>5.5991041433370664E-2</c:v>
                </c:pt>
                <c:pt idx="38">
                  <c:v>6.4478311840562713E-2</c:v>
                </c:pt>
                <c:pt idx="39">
                  <c:v>6.7505720823798632E-2</c:v>
                </c:pt>
                <c:pt idx="40">
                  <c:v>5.6818181818181816E-2</c:v>
                </c:pt>
                <c:pt idx="41">
                  <c:v>5.9196617336152217E-2</c:v>
                </c:pt>
                <c:pt idx="42">
                  <c:v>5.3442959917780058E-2</c:v>
                </c:pt>
                <c:pt idx="43">
                  <c:v>6.4732142857142863E-2</c:v>
                </c:pt>
                <c:pt idx="44">
                  <c:v>5.7649667405764965E-2</c:v>
                </c:pt>
                <c:pt idx="45">
                  <c:v>5.7842046718576193E-2</c:v>
                </c:pt>
                <c:pt idx="46">
                  <c:v>6.1843640606767794E-2</c:v>
                </c:pt>
                <c:pt idx="47">
                  <c:v>4.7982551799345692E-2</c:v>
                </c:pt>
                <c:pt idx="48">
                  <c:v>5.434782608695652E-2</c:v>
                </c:pt>
                <c:pt idx="49">
                  <c:v>5.3418803418803416E-2</c:v>
                </c:pt>
                <c:pt idx="50">
                  <c:v>5.2687038988408853E-2</c:v>
                </c:pt>
                <c:pt idx="51">
                  <c:v>4.7566371681415927E-2</c:v>
                </c:pt>
                <c:pt idx="52">
                  <c:v>5.7906458797327393E-2</c:v>
                </c:pt>
                <c:pt idx="53">
                  <c:v>6.3236870310825297E-2</c:v>
                </c:pt>
                <c:pt idx="54">
                  <c:v>6.1555075593952485E-2</c:v>
                </c:pt>
                <c:pt idx="55">
                  <c:v>5.4807692307692307E-2</c:v>
                </c:pt>
                <c:pt idx="56">
                  <c:v>6.1919504643962849E-2</c:v>
                </c:pt>
                <c:pt idx="57">
                  <c:v>5.4563492063492064E-2</c:v>
                </c:pt>
                <c:pt idx="58">
                  <c:v>5.6751467710371817E-2</c:v>
                </c:pt>
                <c:pt idx="59">
                  <c:v>5.3535353535353533E-2</c:v>
                </c:pt>
                <c:pt idx="60">
                  <c:v>5.5093555093555097E-2</c:v>
                </c:pt>
                <c:pt idx="61">
                  <c:v>5.6585365853658538E-2</c:v>
                </c:pt>
                <c:pt idx="62">
                  <c:v>4.8804780876494022E-2</c:v>
                </c:pt>
                <c:pt idx="63">
                  <c:v>5.0751879699248117E-2</c:v>
                </c:pt>
                <c:pt idx="64">
                  <c:v>5.544747081712062E-2</c:v>
                </c:pt>
                <c:pt idx="65">
                  <c:v>5.09683995922528E-2</c:v>
                </c:pt>
                <c:pt idx="66">
                  <c:v>5.4933875890132246E-2</c:v>
                </c:pt>
                <c:pt idx="67">
                  <c:v>5.4079696394686905E-2</c:v>
                </c:pt>
                <c:pt idx="68">
                  <c:v>5.9981255857544519E-2</c:v>
                </c:pt>
                <c:pt idx="69">
                  <c:v>4.7358834244080147E-2</c:v>
                </c:pt>
                <c:pt idx="70">
                  <c:v>5.0711743772241996E-2</c:v>
                </c:pt>
                <c:pt idx="71">
                  <c:v>5.332167832167832E-2</c:v>
                </c:pt>
                <c:pt idx="72">
                  <c:v>5.8087578194816802E-2</c:v>
                </c:pt>
                <c:pt idx="73">
                  <c:v>5.6888888888888892E-2</c:v>
                </c:pt>
                <c:pt idx="74">
                  <c:v>6.0792951541850222E-2</c:v>
                </c:pt>
                <c:pt idx="75">
                  <c:v>5.9064807219031991E-2</c:v>
                </c:pt>
                <c:pt idx="76">
                  <c:v>6.575576430401367E-2</c:v>
                </c:pt>
                <c:pt idx="77">
                  <c:v>6.5033783783783786E-2</c:v>
                </c:pt>
                <c:pt idx="78">
                  <c:v>6.0913705583756347E-2</c:v>
                </c:pt>
                <c:pt idx="79">
                  <c:v>6.1295971978984239E-2</c:v>
                </c:pt>
                <c:pt idx="80">
                  <c:v>6.2444246208742192E-2</c:v>
                </c:pt>
                <c:pt idx="81">
                  <c:v>6.5054211843202675E-2</c:v>
                </c:pt>
                <c:pt idx="82">
                  <c:v>6.0144346431435444E-2</c:v>
                </c:pt>
                <c:pt idx="83">
                  <c:v>7.026627218934911E-2</c:v>
                </c:pt>
                <c:pt idx="84">
                  <c:v>7.4829931972789115E-2</c:v>
                </c:pt>
                <c:pt idx="85">
                  <c:v>7.3042168674698801E-2</c:v>
                </c:pt>
                <c:pt idx="86">
                  <c:v>6.3575168287210174E-2</c:v>
                </c:pt>
                <c:pt idx="87">
                  <c:v>6.2962962962962957E-2</c:v>
                </c:pt>
                <c:pt idx="88">
                  <c:v>6.5527065527065526E-2</c:v>
                </c:pt>
                <c:pt idx="89">
                  <c:v>6.2234794908062233E-2</c:v>
                </c:pt>
                <c:pt idx="90">
                  <c:v>6.6211604095563134E-2</c:v>
                </c:pt>
                <c:pt idx="91">
                  <c:v>6.9958847736625515E-2</c:v>
                </c:pt>
                <c:pt idx="92">
                  <c:v>6.8797776233495478E-2</c:v>
                </c:pt>
                <c:pt idx="93">
                  <c:v>6.3559322033898302E-2</c:v>
                </c:pt>
                <c:pt idx="94">
                  <c:v>6.5096952908587261E-2</c:v>
                </c:pt>
                <c:pt idx="95">
                  <c:v>6.5551839464882938E-2</c:v>
                </c:pt>
                <c:pt idx="96">
                  <c:v>6.1197041022192332E-2</c:v>
                </c:pt>
                <c:pt idx="97">
                  <c:v>6.7829457364341081E-2</c:v>
                </c:pt>
                <c:pt idx="98">
                  <c:v>6.4908722109533468E-2</c:v>
                </c:pt>
                <c:pt idx="99">
                  <c:v>6.4733648010788944E-2</c:v>
                </c:pt>
                <c:pt idx="100">
                  <c:v>7.0432357043235708E-2</c:v>
                </c:pt>
                <c:pt idx="101">
                  <c:v>7.019958706125258E-2</c:v>
                </c:pt>
                <c:pt idx="102">
                  <c:v>7.1476285905143627E-2</c:v>
                </c:pt>
                <c:pt idx="103">
                  <c:v>7.4869791666666671E-2</c:v>
                </c:pt>
                <c:pt idx="104">
                  <c:v>7.0253164556962025E-2</c:v>
                </c:pt>
                <c:pt idx="105">
                  <c:v>6.50994575045208E-2</c:v>
                </c:pt>
                <c:pt idx="106">
                  <c:v>6.7226890756302518E-2</c:v>
                </c:pt>
                <c:pt idx="107">
                  <c:v>5.4249547920433995E-2</c:v>
                </c:pt>
                <c:pt idx="108">
                  <c:v>5.7598039215686271E-2</c:v>
                </c:pt>
                <c:pt idx="109">
                  <c:v>5.8093626621545401E-2</c:v>
                </c:pt>
                <c:pt idx="110">
                  <c:v>5.8887677208287893E-2</c:v>
                </c:pt>
                <c:pt idx="111">
                  <c:v>6.3343717549325024E-2</c:v>
                </c:pt>
                <c:pt idx="112">
                  <c:v>6.0050890585241733E-2</c:v>
                </c:pt>
                <c:pt idx="113">
                  <c:v>5.6097560975609757E-2</c:v>
                </c:pt>
                <c:pt idx="114">
                  <c:v>5.9787849566055928E-2</c:v>
                </c:pt>
                <c:pt idx="115">
                  <c:v>5.6786703601108032E-2</c:v>
                </c:pt>
                <c:pt idx="116">
                  <c:v>5.4270462633451956E-2</c:v>
                </c:pt>
                <c:pt idx="117">
                  <c:v>5.2405498281786943E-2</c:v>
                </c:pt>
                <c:pt idx="118">
                  <c:v>6.1738424045491472E-2</c:v>
                </c:pt>
                <c:pt idx="119">
                  <c:v>6.3769293257514223E-2</c:v>
                </c:pt>
                <c:pt idx="120">
                  <c:v>6.1605723370429251E-2</c:v>
                </c:pt>
                <c:pt idx="121">
                  <c:v>5.9015059015059018E-2</c:v>
                </c:pt>
                <c:pt idx="122">
                  <c:v>5.7480635955972276E-2</c:v>
                </c:pt>
                <c:pt idx="123">
                  <c:v>6.1413673232908458E-2</c:v>
                </c:pt>
                <c:pt idx="124">
                  <c:v>5.9272727272727276E-2</c:v>
                </c:pt>
                <c:pt idx="125">
                  <c:v>5.9277446509996494E-2</c:v>
                </c:pt>
                <c:pt idx="126">
                  <c:v>5.8365758754863814E-2</c:v>
                </c:pt>
                <c:pt idx="127">
                  <c:v>6.5503737985048063E-2</c:v>
                </c:pt>
                <c:pt idx="128">
                  <c:v>5.7863501483679525E-2</c:v>
                </c:pt>
                <c:pt idx="129">
                  <c:v>5.7079318013343219E-2</c:v>
                </c:pt>
                <c:pt idx="130">
                  <c:v>5.8202982902873769E-2</c:v>
                </c:pt>
                <c:pt idx="131">
                  <c:v>5.351292318893338E-2</c:v>
                </c:pt>
                <c:pt idx="132">
                  <c:v>6.2233285917496446E-2</c:v>
                </c:pt>
                <c:pt idx="133">
                  <c:v>6.6240120436582617E-2</c:v>
                </c:pt>
                <c:pt idx="134">
                  <c:v>6.6769587032033964E-2</c:v>
                </c:pt>
                <c:pt idx="135">
                  <c:v>6.2691131498470942E-2</c:v>
                </c:pt>
                <c:pt idx="136">
                  <c:v>6.4503960769520932E-2</c:v>
                </c:pt>
                <c:pt idx="137">
                  <c:v>6.3451776649746189E-2</c:v>
                </c:pt>
                <c:pt idx="138">
                  <c:v>6.0292543703175168E-2</c:v>
                </c:pt>
                <c:pt idx="139">
                  <c:v>6.4351005484460697E-2</c:v>
                </c:pt>
                <c:pt idx="140">
                  <c:v>6.1299852289512555E-2</c:v>
                </c:pt>
                <c:pt idx="141">
                  <c:v>5.6978967495219884E-2</c:v>
                </c:pt>
                <c:pt idx="142">
                  <c:v>5.3652968036529677E-2</c:v>
                </c:pt>
                <c:pt idx="143">
                  <c:v>5.661108956960062E-2</c:v>
                </c:pt>
                <c:pt idx="144">
                  <c:v>5.9825823551684969E-2</c:v>
                </c:pt>
                <c:pt idx="145">
                  <c:v>5.9749552772808585E-2</c:v>
                </c:pt>
                <c:pt idx="146">
                  <c:v>6.1209439528023601E-2</c:v>
                </c:pt>
                <c:pt idx="147">
                  <c:v>6.0719640179910044E-2</c:v>
                </c:pt>
                <c:pt idx="148">
                  <c:v>5.6518462697814617E-2</c:v>
                </c:pt>
                <c:pt idx="149">
                  <c:v>5.2447552447552448E-2</c:v>
                </c:pt>
                <c:pt idx="150">
                  <c:v>5.209155485398579E-2</c:v>
                </c:pt>
                <c:pt idx="151">
                  <c:v>5.8359621451104099E-2</c:v>
                </c:pt>
                <c:pt idx="152">
                  <c:v>4.8929663608562692E-2</c:v>
                </c:pt>
                <c:pt idx="153">
                  <c:v>4.3382352941176469E-2</c:v>
                </c:pt>
                <c:pt idx="154">
                  <c:v>4.4250997461008343E-2</c:v>
                </c:pt>
                <c:pt idx="155">
                  <c:v>4.5338208409506399E-2</c:v>
                </c:pt>
                <c:pt idx="156">
                  <c:v>4.8059149722735672E-2</c:v>
                </c:pt>
                <c:pt idx="157">
                  <c:v>4.7478836952521163E-2</c:v>
                </c:pt>
                <c:pt idx="158">
                  <c:v>4.8744998181156782E-2</c:v>
                </c:pt>
                <c:pt idx="159">
                  <c:v>4.6121593291404611E-2</c:v>
                </c:pt>
                <c:pt idx="160">
                  <c:v>4.6082949308755762E-2</c:v>
                </c:pt>
                <c:pt idx="161">
                  <c:v>4.6460176991150445E-2</c:v>
                </c:pt>
                <c:pt idx="162">
                  <c:v>4.6357615894039736E-2</c:v>
                </c:pt>
                <c:pt idx="163">
                  <c:v>4.9276495893625344E-2</c:v>
                </c:pt>
                <c:pt idx="164">
                  <c:v>4.7926968429060482E-2</c:v>
                </c:pt>
                <c:pt idx="165">
                  <c:v>4.8613611811307168E-2</c:v>
                </c:pt>
                <c:pt idx="166">
                  <c:v>4.7139258726160489E-2</c:v>
                </c:pt>
                <c:pt idx="167">
                  <c:v>4.6362339514978604E-2</c:v>
                </c:pt>
                <c:pt idx="168">
                  <c:v>4.5253863134657839E-2</c:v>
                </c:pt>
                <c:pt idx="169">
                  <c:v>4.5403377110694185E-2</c:v>
                </c:pt>
                <c:pt idx="170">
                  <c:v>4.5146726862302484E-2</c:v>
                </c:pt>
                <c:pt idx="171">
                  <c:v>4.4923301680058439E-2</c:v>
                </c:pt>
                <c:pt idx="172">
                  <c:v>4.5258620689655173E-2</c:v>
                </c:pt>
                <c:pt idx="173">
                  <c:v>4.2238648363252376E-2</c:v>
                </c:pt>
                <c:pt idx="174">
                  <c:v>4.4154009184033907E-2</c:v>
                </c:pt>
                <c:pt idx="175">
                  <c:v>3.9172209903917218E-2</c:v>
                </c:pt>
                <c:pt idx="176">
                  <c:v>3.9742619227857684E-2</c:v>
                </c:pt>
                <c:pt idx="177">
                  <c:v>4.2226487523992322E-2</c:v>
                </c:pt>
                <c:pt idx="178">
                  <c:v>4.3614931237721019E-2</c:v>
                </c:pt>
                <c:pt idx="179">
                  <c:v>4.3611323641928081E-2</c:v>
                </c:pt>
                <c:pt idx="180">
                  <c:v>4.3278437380314054E-2</c:v>
                </c:pt>
                <c:pt idx="181">
                  <c:v>4.620716211012707E-2</c:v>
                </c:pt>
                <c:pt idx="182">
                  <c:v>5.0963081861958269E-2</c:v>
                </c:pt>
                <c:pt idx="183">
                  <c:v>5.0854191497814859E-2</c:v>
                </c:pt>
                <c:pt idx="184">
                  <c:v>4.532462229481421E-2</c:v>
                </c:pt>
                <c:pt idx="185">
                  <c:v>4.4639132248644138E-2</c:v>
                </c:pt>
                <c:pt idx="186">
                  <c:v>4.2247570764681032E-2</c:v>
                </c:pt>
                <c:pt idx="187">
                  <c:v>3.6941580756013746E-2</c:v>
                </c:pt>
                <c:pt idx="188">
                  <c:v>3.9310954063604242E-2</c:v>
                </c:pt>
                <c:pt idx="189">
                  <c:v>3.4754402224281743E-2</c:v>
                </c:pt>
                <c:pt idx="190">
                  <c:v>3.5885167464114832E-2</c:v>
                </c:pt>
                <c:pt idx="191">
                  <c:v>4.0920716112531973E-2</c:v>
                </c:pt>
                <c:pt idx="192">
                  <c:v>4.2631578947368423E-2</c:v>
                </c:pt>
                <c:pt idx="193">
                  <c:v>4.0880503144654086E-2</c:v>
                </c:pt>
                <c:pt idx="194">
                  <c:v>3.5493827160493825E-2</c:v>
                </c:pt>
                <c:pt idx="195">
                  <c:v>2.9471544715447155E-2</c:v>
                </c:pt>
                <c:pt idx="196">
                  <c:v>3.1874662344678555E-2</c:v>
                </c:pt>
                <c:pt idx="197">
                  <c:v>2.9675251959686452E-2</c:v>
                </c:pt>
                <c:pt idx="198">
                  <c:v>3.4837235865219876E-2</c:v>
                </c:pt>
                <c:pt idx="199">
                  <c:v>3.6904761904761905E-2</c:v>
                </c:pt>
                <c:pt idx="200">
                  <c:v>3.7611940298507465E-2</c:v>
                </c:pt>
                <c:pt idx="201">
                  <c:v>3.56718192627824E-2</c:v>
                </c:pt>
                <c:pt idx="202">
                  <c:v>3.6614645858343335E-2</c:v>
                </c:pt>
                <c:pt idx="203">
                  <c:v>4.4794188861985475E-2</c:v>
                </c:pt>
                <c:pt idx="204">
                  <c:v>3.5337879727216366E-2</c:v>
                </c:pt>
                <c:pt idx="205">
                  <c:v>3.7037037037037035E-2</c:v>
                </c:pt>
                <c:pt idx="206">
                  <c:v>3.5286284953395475E-2</c:v>
                </c:pt>
                <c:pt idx="207">
                  <c:v>3.6962365591397851E-2</c:v>
                </c:pt>
                <c:pt idx="208">
                  <c:v>3.4106412005457026E-2</c:v>
                </c:pt>
                <c:pt idx="209">
                  <c:v>3.8255033557046979E-2</c:v>
                </c:pt>
                <c:pt idx="210">
                  <c:v>3.4770514603616132E-2</c:v>
                </c:pt>
                <c:pt idx="211">
                  <c:v>4.5649072753209702E-2</c:v>
                </c:pt>
                <c:pt idx="212">
                  <c:v>4.2986425339366516E-2</c:v>
                </c:pt>
                <c:pt idx="213">
                  <c:v>4.3784206411258797E-2</c:v>
                </c:pt>
                <c:pt idx="214">
                  <c:v>4.4753086419753084E-2</c:v>
                </c:pt>
                <c:pt idx="215">
                  <c:v>3.4672970843183611E-2</c:v>
                </c:pt>
                <c:pt idx="216">
                  <c:v>3.5799522673031027E-2</c:v>
                </c:pt>
                <c:pt idx="217">
                  <c:v>3.8897893030794169E-2</c:v>
                </c:pt>
                <c:pt idx="218">
                  <c:v>4.2692939244663386E-2</c:v>
                </c:pt>
                <c:pt idx="219">
                  <c:v>3.9148936170212763E-2</c:v>
                </c:pt>
                <c:pt idx="220">
                  <c:v>3.7225042301184431E-2</c:v>
                </c:pt>
                <c:pt idx="221">
                  <c:v>3.9101497504159734E-2</c:v>
                </c:pt>
                <c:pt idx="222">
                  <c:v>3.5420098846787477E-2</c:v>
                </c:pt>
                <c:pt idx="223">
                  <c:v>3.3912324234904881E-2</c:v>
                </c:pt>
                <c:pt idx="224">
                  <c:v>3.4982935153583618E-2</c:v>
                </c:pt>
                <c:pt idx="225">
                  <c:v>4.2766151046405826E-2</c:v>
                </c:pt>
                <c:pt idx="226">
                  <c:v>4.3646944713870033E-2</c:v>
                </c:pt>
                <c:pt idx="227">
                  <c:v>4.3478260869565216E-2</c:v>
                </c:pt>
                <c:pt idx="228">
                  <c:v>4.3999999999999997E-2</c:v>
                </c:pt>
                <c:pt idx="229">
                  <c:v>3.8272816486751716E-2</c:v>
                </c:pt>
                <c:pt idx="230">
                  <c:v>3.796203796203796E-2</c:v>
                </c:pt>
                <c:pt idx="231">
                  <c:v>3.7696335078534031E-2</c:v>
                </c:pt>
                <c:pt idx="232">
                  <c:v>3.5379812695109258E-2</c:v>
                </c:pt>
                <c:pt idx="233">
                  <c:v>3.4957627118644065E-2</c:v>
                </c:pt>
                <c:pt idx="234">
                  <c:v>3.5516093229744729E-2</c:v>
                </c:pt>
                <c:pt idx="235">
                  <c:v>3.9772727272727272E-2</c:v>
                </c:pt>
                <c:pt idx="236">
                  <c:v>4.2105263157894736E-2</c:v>
                </c:pt>
                <c:pt idx="237">
                  <c:v>3.5914702581369251E-2</c:v>
                </c:pt>
                <c:pt idx="238">
                  <c:v>3.2547699214365879E-2</c:v>
                </c:pt>
                <c:pt idx="239">
                  <c:v>3.4522439585730723E-2</c:v>
                </c:pt>
                <c:pt idx="240">
                  <c:v>3.3371691599539698E-2</c:v>
                </c:pt>
                <c:pt idx="241">
                  <c:v>3.5087719298245612E-2</c:v>
                </c:pt>
                <c:pt idx="242">
                  <c:v>3.3412887828162291E-2</c:v>
                </c:pt>
                <c:pt idx="243">
                  <c:v>3.2150776053215077E-2</c:v>
                </c:pt>
                <c:pt idx="244">
                  <c:v>2.9702970297029702E-2</c:v>
                </c:pt>
                <c:pt idx="245">
                  <c:v>3.0998851894374284E-2</c:v>
                </c:pt>
                <c:pt idx="246">
                  <c:v>2.8824833702882482E-2</c:v>
                </c:pt>
                <c:pt idx="247">
                  <c:v>3.5279805352798052E-2</c:v>
                </c:pt>
                <c:pt idx="248">
                  <c:v>3.6989795918367346E-2</c:v>
                </c:pt>
                <c:pt idx="249">
                  <c:v>3.4090909090909088E-2</c:v>
                </c:pt>
                <c:pt idx="250">
                  <c:v>3.2258064516129031E-2</c:v>
                </c:pt>
                <c:pt idx="251">
                  <c:v>3.4278959810874705E-2</c:v>
                </c:pt>
                <c:pt idx="252">
                  <c:v>3.7758830694275276E-2</c:v>
                </c:pt>
                <c:pt idx="253">
                  <c:v>3.562653562653563E-2</c:v>
                </c:pt>
                <c:pt idx="254">
                  <c:v>3.4271725826193387E-2</c:v>
                </c:pt>
                <c:pt idx="255">
                  <c:v>3.5714285714285712E-2</c:v>
                </c:pt>
                <c:pt idx="256">
                  <c:v>4.0787623066104076E-2</c:v>
                </c:pt>
                <c:pt idx="257">
                  <c:v>4.0150564617314928E-2</c:v>
                </c:pt>
                <c:pt idx="258">
                  <c:v>3.9267015706806283E-2</c:v>
                </c:pt>
                <c:pt idx="259">
                  <c:v>3.608247422680412E-2</c:v>
                </c:pt>
                <c:pt idx="260">
                  <c:v>4.0259740259740259E-2</c:v>
                </c:pt>
                <c:pt idx="261">
                  <c:v>3.9942938659058486E-2</c:v>
                </c:pt>
                <c:pt idx="262">
                  <c:v>3.9017341040462429E-2</c:v>
                </c:pt>
                <c:pt idx="263">
                  <c:v>3.9889958734525444E-2</c:v>
                </c:pt>
                <c:pt idx="264">
                  <c:v>3.1017369727047148E-2</c:v>
                </c:pt>
                <c:pt idx="265">
                  <c:v>3.1212484993997598E-2</c:v>
                </c:pt>
                <c:pt idx="266">
                  <c:v>2.937576499388005E-2</c:v>
                </c:pt>
                <c:pt idx="267">
                  <c:v>2.4142312579415501E-2</c:v>
                </c:pt>
                <c:pt idx="268">
                  <c:v>2.3376623376623377E-2</c:v>
                </c:pt>
                <c:pt idx="269">
                  <c:v>2.6992287917737789E-2</c:v>
                </c:pt>
                <c:pt idx="270">
                  <c:v>2.7202072538860103E-2</c:v>
                </c:pt>
                <c:pt idx="271">
                  <c:v>2.2004889975550123E-2</c:v>
                </c:pt>
                <c:pt idx="272">
                  <c:v>1.8820577164366373E-2</c:v>
                </c:pt>
                <c:pt idx="273">
                  <c:v>2.5132275132275131E-2</c:v>
                </c:pt>
                <c:pt idx="274">
                  <c:v>2.038216560509554E-2</c:v>
                </c:pt>
                <c:pt idx="275">
                  <c:v>2.1067415730337078E-2</c:v>
                </c:pt>
                <c:pt idx="276">
                  <c:v>2.5352112676056339E-2</c:v>
                </c:pt>
                <c:pt idx="277">
                  <c:v>2.4161073825503355E-2</c:v>
                </c:pt>
                <c:pt idx="278">
                  <c:v>2.2106631989596878E-2</c:v>
                </c:pt>
                <c:pt idx="279">
                  <c:v>2.3809523809523808E-2</c:v>
                </c:pt>
                <c:pt idx="280">
                  <c:v>2.607561929595828E-2</c:v>
                </c:pt>
                <c:pt idx="281">
                  <c:v>2.6560424966799469E-2</c:v>
                </c:pt>
                <c:pt idx="282">
                  <c:v>2.5348542458808618E-2</c:v>
                </c:pt>
                <c:pt idx="283">
                  <c:v>2.3778071334214002E-2</c:v>
                </c:pt>
                <c:pt idx="284">
                  <c:v>2.3653088042049936E-2</c:v>
                </c:pt>
                <c:pt idx="285">
                  <c:v>2.4764150943396228E-2</c:v>
                </c:pt>
                <c:pt idx="286">
                  <c:v>2.3114355231143552E-2</c:v>
                </c:pt>
                <c:pt idx="287">
                  <c:v>2.5125628140703519E-2</c:v>
                </c:pt>
                <c:pt idx="288">
                  <c:v>2.258469259723965E-2</c:v>
                </c:pt>
                <c:pt idx="289">
                  <c:v>1.7543859649122806E-2</c:v>
                </c:pt>
                <c:pt idx="290">
                  <c:v>1.8624641833810889E-2</c:v>
                </c:pt>
                <c:pt idx="291">
                  <c:v>1.9736842105263157E-2</c:v>
                </c:pt>
                <c:pt idx="292">
                  <c:v>2.2528160200250311E-2</c:v>
                </c:pt>
                <c:pt idx="293">
                  <c:v>2.002503128911139E-2</c:v>
                </c:pt>
                <c:pt idx="294">
                  <c:v>2.3839397741530741E-2</c:v>
                </c:pt>
                <c:pt idx="295">
                  <c:v>2.8097062579821201E-2</c:v>
                </c:pt>
                <c:pt idx="296">
                  <c:v>2.4869109947643978E-2</c:v>
                </c:pt>
                <c:pt idx="297">
                  <c:v>2.7450980392156862E-2</c:v>
                </c:pt>
                <c:pt idx="298">
                  <c:v>2.4901703800786368E-2</c:v>
                </c:pt>
                <c:pt idx="299">
                  <c:v>1.9728729963008632E-2</c:v>
                </c:pt>
                <c:pt idx="300">
                  <c:v>2.4509803921568627E-2</c:v>
                </c:pt>
                <c:pt idx="301">
                  <c:v>2.5099075297225892E-2</c:v>
                </c:pt>
                <c:pt idx="302">
                  <c:v>2.5069637883008356E-2</c:v>
                </c:pt>
                <c:pt idx="303">
                  <c:v>2.5862068965517241E-2</c:v>
                </c:pt>
                <c:pt idx="304">
                  <c:v>2.5875190258751901E-2</c:v>
                </c:pt>
                <c:pt idx="305">
                  <c:v>3.1914893617021274E-2</c:v>
                </c:pt>
                <c:pt idx="306">
                  <c:v>2.710843373493976E-2</c:v>
                </c:pt>
                <c:pt idx="307">
                  <c:v>2.7456647398843931E-2</c:v>
                </c:pt>
                <c:pt idx="308">
                  <c:v>3.0882352941176472E-2</c:v>
                </c:pt>
                <c:pt idx="309">
                  <c:v>3.017241379310345E-2</c:v>
                </c:pt>
                <c:pt idx="310">
                  <c:v>2.6033690658499236E-2</c:v>
                </c:pt>
                <c:pt idx="311">
                  <c:v>2.8662420382165606E-2</c:v>
                </c:pt>
                <c:pt idx="312">
                  <c:v>2.6194144838212634E-2</c:v>
                </c:pt>
                <c:pt idx="313">
                  <c:v>3.3232628398791542E-2</c:v>
                </c:pt>
                <c:pt idx="314">
                  <c:v>2.5036818851251842E-2</c:v>
                </c:pt>
                <c:pt idx="315">
                  <c:v>1.8099547511312219E-2</c:v>
                </c:pt>
                <c:pt idx="316">
                  <c:v>1.0670731707317074E-2</c:v>
                </c:pt>
                <c:pt idx="317">
                  <c:v>1.3824884792626729E-2</c:v>
                </c:pt>
                <c:pt idx="318">
                  <c:v>1.7751479289940829E-2</c:v>
                </c:pt>
                <c:pt idx="319">
                  <c:v>1.2558869701726845E-2</c:v>
                </c:pt>
                <c:pt idx="320">
                  <c:v>8.9153046062407128E-3</c:v>
                </c:pt>
                <c:pt idx="321">
                  <c:v>6.9252077562326868E-3</c:v>
                </c:pt>
                <c:pt idx="322">
                  <c:v>1.1799410029498525E-2</c:v>
                </c:pt>
                <c:pt idx="323">
                  <c:v>9.0090090090090089E-3</c:v>
                </c:pt>
                <c:pt idx="324">
                  <c:v>1.5432098765432098E-2</c:v>
                </c:pt>
                <c:pt idx="325">
                  <c:v>1.8749999999999999E-2</c:v>
                </c:pt>
                <c:pt idx="326">
                  <c:v>1.7804154302670624E-2</c:v>
                </c:pt>
                <c:pt idx="327">
                  <c:v>1.0014306151645207E-2</c:v>
                </c:pt>
                <c:pt idx="328">
                  <c:v>8.23045267489712E-3</c:v>
                </c:pt>
                <c:pt idx="329">
                  <c:v>7.2886297376093291E-3</c:v>
                </c:pt>
                <c:pt idx="330">
                  <c:v>5.6980056980056983E-3</c:v>
                </c:pt>
                <c:pt idx="331">
                  <c:v>7.0224719101123594E-3</c:v>
                </c:pt>
                <c:pt idx="332">
                  <c:v>9.7902097902097911E-3</c:v>
                </c:pt>
                <c:pt idx="333">
                  <c:v>1.2096774193548387E-2</c:v>
                </c:pt>
                <c:pt idx="334">
                  <c:v>1.0430247718383311E-2</c:v>
                </c:pt>
                <c:pt idx="335">
                  <c:v>8.1081081081081086E-3</c:v>
                </c:pt>
                <c:pt idx="336">
                  <c:v>7.5949367088607592E-3</c:v>
                </c:pt>
                <c:pt idx="337">
                  <c:v>6.4184852374839542E-3</c:v>
                </c:pt>
                <c:pt idx="338">
                  <c:v>1.2690355329949238E-3</c:v>
                </c:pt>
                <c:pt idx="339">
                  <c:v>1.3140604467805519E-3</c:v>
                </c:pt>
                <c:pt idx="340">
                  <c:v>3.7313432835820895E-3</c:v>
                </c:pt>
                <c:pt idx="341">
                  <c:v>6.0024009603841539E-3</c:v>
                </c:pt>
                <c:pt idx="342">
                  <c:v>8.1871345029239772E-3</c:v>
                </c:pt>
                <c:pt idx="343">
                  <c:v>5.8548009367681503E-3</c:v>
                </c:pt>
                <c:pt idx="344">
                  <c:v>3.4207525655644243E-3</c:v>
                </c:pt>
                <c:pt idx="345">
                  <c:v>7.9096045197740109E-3</c:v>
                </c:pt>
                <c:pt idx="346">
                  <c:v>9.3896713615023476E-3</c:v>
                </c:pt>
                <c:pt idx="347">
                  <c:v>8.8008800880088004E-3</c:v>
                </c:pt>
                <c:pt idx="348">
                  <c:v>1.164021164021164E-2</c:v>
                </c:pt>
                <c:pt idx="349">
                  <c:v>1.2526096033402923E-2</c:v>
                </c:pt>
                <c:pt idx="350">
                  <c:v>1.0266940451745379E-2</c:v>
                </c:pt>
                <c:pt idx="351">
                  <c:v>1.0395010395010396E-2</c:v>
                </c:pt>
                <c:pt idx="352">
                  <c:v>1.0923535253227408E-2</c:v>
                </c:pt>
                <c:pt idx="353">
                  <c:v>1.348747591522158E-2</c:v>
                </c:pt>
                <c:pt idx="354">
                  <c:v>1.4506769825918761E-2</c:v>
                </c:pt>
                <c:pt idx="355">
                  <c:v>1.4311270125223614E-2</c:v>
                </c:pt>
                <c:pt idx="356">
                  <c:v>1.1187607573149742E-2</c:v>
                </c:pt>
                <c:pt idx="357">
                  <c:v>1.6820857863751051E-2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29-467B-A42B-9F0E15693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760656"/>
        <c:axId val="211753584"/>
      </c:barChart>
      <c:dateAx>
        <c:axId val="211760656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3584"/>
        <c:crosses val="autoZero"/>
        <c:auto val="1"/>
        <c:lblOffset val="100"/>
        <c:baseTimeUnit val="days"/>
      </c:dateAx>
      <c:valAx>
        <c:axId val="21175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Daily Suspected + Confirmed Hospitalized COVID-19 Patients in Missouri by Region (Jul. 2020 - Jul.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Sheet1!$R$2:$R$359</c:f>
              <c:numCache>
                <c:formatCode>General</c:formatCode>
                <c:ptCount val="358"/>
                <c:pt idx="0">
                  <c:v>112</c:v>
                </c:pt>
                <c:pt idx="1">
                  <c:v>114</c:v>
                </c:pt>
                <c:pt idx="2">
                  <c:v>135</c:v>
                </c:pt>
                <c:pt idx="3">
                  <c:v>89</c:v>
                </c:pt>
                <c:pt idx="4">
                  <c:v>59</c:v>
                </c:pt>
                <c:pt idx="5">
                  <c:v>140</c:v>
                </c:pt>
                <c:pt idx="6">
                  <c:v>155</c:v>
                </c:pt>
                <c:pt idx="7">
                  <c:v>107</c:v>
                </c:pt>
                <c:pt idx="8">
                  <c:v>95</c:v>
                </c:pt>
                <c:pt idx="9">
                  <c:v>91</c:v>
                </c:pt>
                <c:pt idx="10">
                  <c:v>86</c:v>
                </c:pt>
                <c:pt idx="11">
                  <c:v>90</c:v>
                </c:pt>
                <c:pt idx="12">
                  <c:v>98</c:v>
                </c:pt>
                <c:pt idx="13">
                  <c:v>101</c:v>
                </c:pt>
                <c:pt idx="14">
                  <c:v>119</c:v>
                </c:pt>
                <c:pt idx="15">
                  <c:v>138</c:v>
                </c:pt>
                <c:pt idx="16">
                  <c:v>131</c:v>
                </c:pt>
                <c:pt idx="17">
                  <c:v>128</c:v>
                </c:pt>
                <c:pt idx="18">
                  <c:v>141</c:v>
                </c:pt>
                <c:pt idx="19">
                  <c:v>96</c:v>
                </c:pt>
                <c:pt idx="20">
                  <c:v>103</c:v>
                </c:pt>
                <c:pt idx="21">
                  <c:v>103</c:v>
                </c:pt>
                <c:pt idx="22">
                  <c:v>107</c:v>
                </c:pt>
                <c:pt idx="23">
                  <c:v>103</c:v>
                </c:pt>
                <c:pt idx="24">
                  <c:v>106</c:v>
                </c:pt>
                <c:pt idx="25">
                  <c:v>112</c:v>
                </c:pt>
                <c:pt idx="26">
                  <c:v>121</c:v>
                </c:pt>
                <c:pt idx="27">
                  <c:v>120</c:v>
                </c:pt>
                <c:pt idx="28">
                  <c:v>117</c:v>
                </c:pt>
                <c:pt idx="29">
                  <c:v>121</c:v>
                </c:pt>
                <c:pt idx="30">
                  <c:v>124</c:v>
                </c:pt>
                <c:pt idx="31">
                  <c:v>130</c:v>
                </c:pt>
                <c:pt idx="32">
                  <c:v>148</c:v>
                </c:pt>
                <c:pt idx="33">
                  <c:v>147</c:v>
                </c:pt>
                <c:pt idx="34">
                  <c:v>142</c:v>
                </c:pt>
                <c:pt idx="35">
                  <c:v>160</c:v>
                </c:pt>
                <c:pt idx="36">
                  <c:v>134</c:v>
                </c:pt>
                <c:pt idx="37">
                  <c:v>152</c:v>
                </c:pt>
                <c:pt idx="38">
                  <c:v>146</c:v>
                </c:pt>
                <c:pt idx="39">
                  <c:v>141</c:v>
                </c:pt>
                <c:pt idx="40">
                  <c:v>153</c:v>
                </c:pt>
                <c:pt idx="41">
                  <c:v>168</c:v>
                </c:pt>
                <c:pt idx="42">
                  <c:v>165</c:v>
                </c:pt>
                <c:pt idx="43">
                  <c:v>162</c:v>
                </c:pt>
                <c:pt idx="44">
                  <c:v>158</c:v>
                </c:pt>
                <c:pt idx="45">
                  <c:v>140</c:v>
                </c:pt>
                <c:pt idx="46">
                  <c:v>117</c:v>
                </c:pt>
                <c:pt idx="47">
                  <c:v>141</c:v>
                </c:pt>
                <c:pt idx="48">
                  <c:v>153</c:v>
                </c:pt>
                <c:pt idx="49">
                  <c:v>157</c:v>
                </c:pt>
                <c:pt idx="50">
                  <c:v>152</c:v>
                </c:pt>
                <c:pt idx="51">
                  <c:v>150</c:v>
                </c:pt>
                <c:pt idx="52">
                  <c:v>156</c:v>
                </c:pt>
                <c:pt idx="53">
                  <c:v>158</c:v>
                </c:pt>
                <c:pt idx="54">
                  <c:v>156</c:v>
                </c:pt>
                <c:pt idx="55">
                  <c:v>181</c:v>
                </c:pt>
                <c:pt idx="56">
                  <c:v>161</c:v>
                </c:pt>
                <c:pt idx="57">
                  <c:v>180</c:v>
                </c:pt>
                <c:pt idx="58">
                  <c:v>165</c:v>
                </c:pt>
                <c:pt idx="59">
                  <c:v>181</c:v>
                </c:pt>
                <c:pt idx="60">
                  <c:v>179</c:v>
                </c:pt>
                <c:pt idx="61">
                  <c:v>197</c:v>
                </c:pt>
                <c:pt idx="62">
                  <c:v>191</c:v>
                </c:pt>
                <c:pt idx="63">
                  <c:v>198</c:v>
                </c:pt>
                <c:pt idx="64">
                  <c:v>196</c:v>
                </c:pt>
                <c:pt idx="65">
                  <c:v>205</c:v>
                </c:pt>
                <c:pt idx="66">
                  <c:v>207</c:v>
                </c:pt>
                <c:pt idx="67">
                  <c:v>218</c:v>
                </c:pt>
                <c:pt idx="68">
                  <c:v>213</c:v>
                </c:pt>
                <c:pt idx="69">
                  <c:v>221</c:v>
                </c:pt>
                <c:pt idx="70">
                  <c:v>226</c:v>
                </c:pt>
                <c:pt idx="71">
                  <c:v>226</c:v>
                </c:pt>
                <c:pt idx="72">
                  <c:v>246</c:v>
                </c:pt>
                <c:pt idx="73">
                  <c:v>243</c:v>
                </c:pt>
                <c:pt idx="74">
                  <c:v>239</c:v>
                </c:pt>
                <c:pt idx="75">
                  <c:v>263</c:v>
                </c:pt>
                <c:pt idx="76">
                  <c:v>250</c:v>
                </c:pt>
                <c:pt idx="77">
                  <c:v>250</c:v>
                </c:pt>
                <c:pt idx="78">
                  <c:v>236</c:v>
                </c:pt>
                <c:pt idx="79">
                  <c:v>234</c:v>
                </c:pt>
                <c:pt idx="80">
                  <c:v>245</c:v>
                </c:pt>
                <c:pt idx="81">
                  <c:v>255</c:v>
                </c:pt>
                <c:pt idx="82">
                  <c:v>257</c:v>
                </c:pt>
                <c:pt idx="83">
                  <c:v>286</c:v>
                </c:pt>
                <c:pt idx="84">
                  <c:v>268</c:v>
                </c:pt>
                <c:pt idx="85">
                  <c:v>301</c:v>
                </c:pt>
                <c:pt idx="86">
                  <c:v>298</c:v>
                </c:pt>
                <c:pt idx="87">
                  <c:v>301</c:v>
                </c:pt>
                <c:pt idx="88">
                  <c:v>326</c:v>
                </c:pt>
                <c:pt idx="89">
                  <c:v>315</c:v>
                </c:pt>
                <c:pt idx="90">
                  <c:v>317</c:v>
                </c:pt>
                <c:pt idx="91">
                  <c:v>331</c:v>
                </c:pt>
                <c:pt idx="92">
                  <c:v>336</c:v>
                </c:pt>
                <c:pt idx="93">
                  <c:v>337</c:v>
                </c:pt>
                <c:pt idx="94">
                  <c:v>355</c:v>
                </c:pt>
                <c:pt idx="95">
                  <c:v>397</c:v>
                </c:pt>
                <c:pt idx="96">
                  <c:v>347</c:v>
                </c:pt>
                <c:pt idx="97">
                  <c:v>338</c:v>
                </c:pt>
                <c:pt idx="98">
                  <c:v>342</c:v>
                </c:pt>
                <c:pt idx="99">
                  <c:v>341</c:v>
                </c:pt>
                <c:pt idx="100">
                  <c:v>331</c:v>
                </c:pt>
                <c:pt idx="101">
                  <c:v>324</c:v>
                </c:pt>
                <c:pt idx="102">
                  <c:v>305</c:v>
                </c:pt>
                <c:pt idx="103">
                  <c:v>309</c:v>
                </c:pt>
                <c:pt idx="104">
                  <c:v>319</c:v>
                </c:pt>
                <c:pt idx="105">
                  <c:v>359</c:v>
                </c:pt>
                <c:pt idx="106">
                  <c:v>357</c:v>
                </c:pt>
                <c:pt idx="107">
                  <c:v>370</c:v>
                </c:pt>
                <c:pt idx="108">
                  <c:v>373</c:v>
                </c:pt>
                <c:pt idx="109">
                  <c:v>392</c:v>
                </c:pt>
                <c:pt idx="110">
                  <c:v>381</c:v>
                </c:pt>
                <c:pt idx="111">
                  <c:v>389</c:v>
                </c:pt>
                <c:pt idx="112">
                  <c:v>379</c:v>
                </c:pt>
                <c:pt idx="113">
                  <c:v>401</c:v>
                </c:pt>
                <c:pt idx="114">
                  <c:v>398</c:v>
                </c:pt>
                <c:pt idx="115">
                  <c:v>406</c:v>
                </c:pt>
                <c:pt idx="116">
                  <c:v>402</c:v>
                </c:pt>
                <c:pt idx="117">
                  <c:v>414</c:v>
                </c:pt>
                <c:pt idx="118">
                  <c:v>447</c:v>
                </c:pt>
                <c:pt idx="119">
                  <c:v>433</c:v>
                </c:pt>
                <c:pt idx="120">
                  <c:v>441</c:v>
                </c:pt>
                <c:pt idx="121">
                  <c:v>442</c:v>
                </c:pt>
                <c:pt idx="122">
                  <c:v>446</c:v>
                </c:pt>
                <c:pt idx="123">
                  <c:v>470</c:v>
                </c:pt>
                <c:pt idx="124">
                  <c:v>492</c:v>
                </c:pt>
                <c:pt idx="125">
                  <c:v>516</c:v>
                </c:pt>
                <c:pt idx="126">
                  <c:v>496</c:v>
                </c:pt>
                <c:pt idx="127">
                  <c:v>470</c:v>
                </c:pt>
                <c:pt idx="128">
                  <c:v>477</c:v>
                </c:pt>
                <c:pt idx="129">
                  <c:v>462</c:v>
                </c:pt>
                <c:pt idx="130">
                  <c:v>467</c:v>
                </c:pt>
                <c:pt idx="131">
                  <c:v>479</c:v>
                </c:pt>
                <c:pt idx="132">
                  <c:v>498</c:v>
                </c:pt>
                <c:pt idx="133">
                  <c:v>486</c:v>
                </c:pt>
                <c:pt idx="134">
                  <c:v>480</c:v>
                </c:pt>
                <c:pt idx="135">
                  <c:v>496</c:v>
                </c:pt>
                <c:pt idx="136">
                  <c:v>506</c:v>
                </c:pt>
                <c:pt idx="137">
                  <c:v>524</c:v>
                </c:pt>
                <c:pt idx="138">
                  <c:v>508</c:v>
                </c:pt>
                <c:pt idx="139">
                  <c:v>484</c:v>
                </c:pt>
                <c:pt idx="140">
                  <c:v>486</c:v>
                </c:pt>
                <c:pt idx="141">
                  <c:v>479</c:v>
                </c:pt>
                <c:pt idx="142">
                  <c:v>488</c:v>
                </c:pt>
                <c:pt idx="143">
                  <c:v>474</c:v>
                </c:pt>
                <c:pt idx="144">
                  <c:v>485</c:v>
                </c:pt>
                <c:pt idx="145">
                  <c:v>501</c:v>
                </c:pt>
                <c:pt idx="146">
                  <c:v>473</c:v>
                </c:pt>
                <c:pt idx="147">
                  <c:v>464</c:v>
                </c:pt>
                <c:pt idx="148">
                  <c:v>456</c:v>
                </c:pt>
                <c:pt idx="149">
                  <c:v>428</c:v>
                </c:pt>
                <c:pt idx="150">
                  <c:v>418</c:v>
                </c:pt>
                <c:pt idx="151">
                  <c:v>409</c:v>
                </c:pt>
                <c:pt idx="152">
                  <c:v>433</c:v>
                </c:pt>
                <c:pt idx="153">
                  <c:v>437</c:v>
                </c:pt>
                <c:pt idx="154">
                  <c:v>443</c:v>
                </c:pt>
                <c:pt idx="155">
                  <c:v>437</c:v>
                </c:pt>
                <c:pt idx="156">
                  <c:v>456</c:v>
                </c:pt>
                <c:pt idx="157">
                  <c:v>452</c:v>
                </c:pt>
                <c:pt idx="158">
                  <c:v>434</c:v>
                </c:pt>
                <c:pt idx="159">
                  <c:v>450</c:v>
                </c:pt>
                <c:pt idx="160">
                  <c:v>466</c:v>
                </c:pt>
                <c:pt idx="161">
                  <c:v>461</c:v>
                </c:pt>
                <c:pt idx="162">
                  <c:v>411</c:v>
                </c:pt>
                <c:pt idx="163">
                  <c:v>419</c:v>
                </c:pt>
                <c:pt idx="164">
                  <c:v>461</c:v>
                </c:pt>
                <c:pt idx="165">
                  <c:v>484</c:v>
                </c:pt>
                <c:pt idx="166">
                  <c:v>485</c:v>
                </c:pt>
                <c:pt idx="167">
                  <c:v>491</c:v>
                </c:pt>
                <c:pt idx="168">
                  <c:v>477</c:v>
                </c:pt>
                <c:pt idx="169">
                  <c:v>484</c:v>
                </c:pt>
                <c:pt idx="170">
                  <c:v>488</c:v>
                </c:pt>
                <c:pt idx="171">
                  <c:v>509</c:v>
                </c:pt>
                <c:pt idx="172">
                  <c:v>518</c:v>
                </c:pt>
                <c:pt idx="173">
                  <c:v>525</c:v>
                </c:pt>
                <c:pt idx="174">
                  <c:v>520</c:v>
                </c:pt>
                <c:pt idx="175">
                  <c:v>530</c:v>
                </c:pt>
                <c:pt idx="176">
                  <c:v>491</c:v>
                </c:pt>
                <c:pt idx="177">
                  <c:v>491</c:v>
                </c:pt>
                <c:pt idx="178">
                  <c:v>477</c:v>
                </c:pt>
                <c:pt idx="179">
                  <c:v>477</c:v>
                </c:pt>
                <c:pt idx="180">
                  <c:v>456</c:v>
                </c:pt>
                <c:pt idx="181">
                  <c:v>461</c:v>
                </c:pt>
                <c:pt idx="182">
                  <c:v>450</c:v>
                </c:pt>
                <c:pt idx="183">
                  <c:v>452</c:v>
                </c:pt>
                <c:pt idx="184">
                  <c:v>415</c:v>
                </c:pt>
                <c:pt idx="185">
                  <c:v>421</c:v>
                </c:pt>
                <c:pt idx="186">
                  <c:v>420</c:v>
                </c:pt>
                <c:pt idx="187">
                  <c:v>391</c:v>
                </c:pt>
                <c:pt idx="188">
                  <c:v>372</c:v>
                </c:pt>
                <c:pt idx="189">
                  <c:v>348</c:v>
                </c:pt>
                <c:pt idx="190">
                  <c:v>342</c:v>
                </c:pt>
                <c:pt idx="191">
                  <c:v>342</c:v>
                </c:pt>
                <c:pt idx="192">
                  <c:v>343</c:v>
                </c:pt>
                <c:pt idx="193">
                  <c:v>336</c:v>
                </c:pt>
                <c:pt idx="194">
                  <c:v>355</c:v>
                </c:pt>
                <c:pt idx="195">
                  <c:v>374</c:v>
                </c:pt>
                <c:pt idx="196">
                  <c:v>337</c:v>
                </c:pt>
                <c:pt idx="197">
                  <c:v>297</c:v>
                </c:pt>
                <c:pt idx="198">
                  <c:v>290</c:v>
                </c:pt>
                <c:pt idx="199">
                  <c:v>281</c:v>
                </c:pt>
                <c:pt idx="200">
                  <c:v>266</c:v>
                </c:pt>
                <c:pt idx="201">
                  <c:v>262</c:v>
                </c:pt>
                <c:pt idx="202">
                  <c:v>274</c:v>
                </c:pt>
                <c:pt idx="203">
                  <c:v>267</c:v>
                </c:pt>
                <c:pt idx="204">
                  <c:v>277</c:v>
                </c:pt>
                <c:pt idx="205">
                  <c:v>261</c:v>
                </c:pt>
                <c:pt idx="206">
                  <c:v>253</c:v>
                </c:pt>
                <c:pt idx="207">
                  <c:v>235</c:v>
                </c:pt>
                <c:pt idx="208">
                  <c:v>232</c:v>
                </c:pt>
                <c:pt idx="209">
                  <c:v>234</c:v>
                </c:pt>
                <c:pt idx="210">
                  <c:v>221</c:v>
                </c:pt>
                <c:pt idx="211">
                  <c:v>212</c:v>
                </c:pt>
                <c:pt idx="212">
                  <c:v>211</c:v>
                </c:pt>
                <c:pt idx="213">
                  <c:v>206</c:v>
                </c:pt>
                <c:pt idx="214">
                  <c:v>208</c:v>
                </c:pt>
                <c:pt idx="215">
                  <c:v>224</c:v>
                </c:pt>
                <c:pt idx="216">
                  <c:v>216</c:v>
                </c:pt>
                <c:pt idx="217">
                  <c:v>213</c:v>
                </c:pt>
                <c:pt idx="218">
                  <c:v>227</c:v>
                </c:pt>
                <c:pt idx="219">
                  <c:v>211</c:v>
                </c:pt>
                <c:pt idx="220">
                  <c:v>207</c:v>
                </c:pt>
                <c:pt idx="221">
                  <c:v>198</c:v>
                </c:pt>
                <c:pt idx="222">
                  <c:v>208</c:v>
                </c:pt>
                <c:pt idx="223">
                  <c:v>207</c:v>
                </c:pt>
                <c:pt idx="224">
                  <c:v>192</c:v>
                </c:pt>
                <c:pt idx="225">
                  <c:v>182</c:v>
                </c:pt>
                <c:pt idx="226">
                  <c:v>174</c:v>
                </c:pt>
                <c:pt idx="227">
                  <c:v>159</c:v>
                </c:pt>
                <c:pt idx="228">
                  <c:v>162</c:v>
                </c:pt>
                <c:pt idx="229">
                  <c:v>155</c:v>
                </c:pt>
                <c:pt idx="230">
                  <c:v>168</c:v>
                </c:pt>
                <c:pt idx="231">
                  <c:v>155</c:v>
                </c:pt>
                <c:pt idx="232">
                  <c:v>148</c:v>
                </c:pt>
                <c:pt idx="233">
                  <c:v>143</c:v>
                </c:pt>
                <c:pt idx="234">
                  <c:v>138</c:v>
                </c:pt>
                <c:pt idx="235">
                  <c:v>131</c:v>
                </c:pt>
                <c:pt idx="236">
                  <c:v>81</c:v>
                </c:pt>
                <c:pt idx="237">
                  <c:v>130</c:v>
                </c:pt>
                <c:pt idx="238">
                  <c:v>136</c:v>
                </c:pt>
                <c:pt idx="239">
                  <c:v>127</c:v>
                </c:pt>
                <c:pt idx="240">
                  <c:v>141</c:v>
                </c:pt>
                <c:pt idx="241">
                  <c:v>144</c:v>
                </c:pt>
                <c:pt idx="242">
                  <c:v>137</c:v>
                </c:pt>
                <c:pt idx="243">
                  <c:v>143</c:v>
                </c:pt>
                <c:pt idx="244">
                  <c:v>137</c:v>
                </c:pt>
                <c:pt idx="245">
                  <c:v>116</c:v>
                </c:pt>
                <c:pt idx="246">
                  <c:v>123</c:v>
                </c:pt>
                <c:pt idx="247">
                  <c:v>117</c:v>
                </c:pt>
                <c:pt idx="248">
                  <c:v>110</c:v>
                </c:pt>
                <c:pt idx="249">
                  <c:v>121</c:v>
                </c:pt>
                <c:pt idx="250">
                  <c:v>122</c:v>
                </c:pt>
                <c:pt idx="251">
                  <c:v>125</c:v>
                </c:pt>
                <c:pt idx="252">
                  <c:v>125</c:v>
                </c:pt>
                <c:pt idx="253">
                  <c:v>108</c:v>
                </c:pt>
                <c:pt idx="254">
                  <c:v>120</c:v>
                </c:pt>
                <c:pt idx="255">
                  <c:v>121</c:v>
                </c:pt>
                <c:pt idx="256">
                  <c:v>101</c:v>
                </c:pt>
                <c:pt idx="257">
                  <c:v>118</c:v>
                </c:pt>
                <c:pt idx="258">
                  <c:v>104</c:v>
                </c:pt>
                <c:pt idx="259">
                  <c:v>114</c:v>
                </c:pt>
                <c:pt idx="260">
                  <c:v>115</c:v>
                </c:pt>
                <c:pt idx="261">
                  <c:v>100</c:v>
                </c:pt>
                <c:pt idx="262">
                  <c:v>90</c:v>
                </c:pt>
                <c:pt idx="263">
                  <c:v>104</c:v>
                </c:pt>
                <c:pt idx="264">
                  <c:v>97</c:v>
                </c:pt>
                <c:pt idx="265">
                  <c:v>102</c:v>
                </c:pt>
                <c:pt idx="266">
                  <c:v>117</c:v>
                </c:pt>
                <c:pt idx="267">
                  <c:v>115</c:v>
                </c:pt>
                <c:pt idx="268">
                  <c:v>111</c:v>
                </c:pt>
                <c:pt idx="269">
                  <c:v>114</c:v>
                </c:pt>
                <c:pt idx="270">
                  <c:v>106</c:v>
                </c:pt>
                <c:pt idx="271">
                  <c:v>126</c:v>
                </c:pt>
                <c:pt idx="272">
                  <c:v>121</c:v>
                </c:pt>
                <c:pt idx="273">
                  <c:v>105</c:v>
                </c:pt>
                <c:pt idx="274">
                  <c:v>117</c:v>
                </c:pt>
                <c:pt idx="275">
                  <c:v>104</c:v>
                </c:pt>
                <c:pt idx="276">
                  <c:v>97</c:v>
                </c:pt>
                <c:pt idx="277">
                  <c:v>115</c:v>
                </c:pt>
                <c:pt idx="278">
                  <c:v>111</c:v>
                </c:pt>
                <c:pt idx="279">
                  <c:v>99</c:v>
                </c:pt>
                <c:pt idx="280">
                  <c:v>97</c:v>
                </c:pt>
                <c:pt idx="281">
                  <c:v>105</c:v>
                </c:pt>
                <c:pt idx="282">
                  <c:v>109</c:v>
                </c:pt>
                <c:pt idx="283">
                  <c:v>104</c:v>
                </c:pt>
                <c:pt idx="284">
                  <c:v>98</c:v>
                </c:pt>
                <c:pt idx="285">
                  <c:v>120</c:v>
                </c:pt>
                <c:pt idx="286">
                  <c:v>120</c:v>
                </c:pt>
                <c:pt idx="287">
                  <c:v>105</c:v>
                </c:pt>
                <c:pt idx="288">
                  <c:v>109</c:v>
                </c:pt>
                <c:pt idx="289">
                  <c:v>111</c:v>
                </c:pt>
                <c:pt idx="290">
                  <c:v>83</c:v>
                </c:pt>
                <c:pt idx="291">
                  <c:v>96</c:v>
                </c:pt>
                <c:pt idx="292">
                  <c:v>108</c:v>
                </c:pt>
                <c:pt idx="293">
                  <c:v>112</c:v>
                </c:pt>
                <c:pt idx="294">
                  <c:v>107</c:v>
                </c:pt>
                <c:pt idx="295">
                  <c:v>103</c:v>
                </c:pt>
                <c:pt idx="296">
                  <c:v>97</c:v>
                </c:pt>
                <c:pt idx="297">
                  <c:v>92</c:v>
                </c:pt>
                <c:pt idx="298">
                  <c:v>96</c:v>
                </c:pt>
                <c:pt idx="299">
                  <c:v>98</c:v>
                </c:pt>
                <c:pt idx="300">
                  <c:v>106</c:v>
                </c:pt>
                <c:pt idx="301">
                  <c:v>99</c:v>
                </c:pt>
                <c:pt idx="302">
                  <c:v>92</c:v>
                </c:pt>
                <c:pt idx="303">
                  <c:v>99</c:v>
                </c:pt>
                <c:pt idx="304">
                  <c:v>91</c:v>
                </c:pt>
                <c:pt idx="305">
                  <c:v>87</c:v>
                </c:pt>
                <c:pt idx="306">
                  <c:v>86</c:v>
                </c:pt>
                <c:pt idx="307">
                  <c:v>103</c:v>
                </c:pt>
                <c:pt idx="308">
                  <c:v>102</c:v>
                </c:pt>
                <c:pt idx="309">
                  <c:v>105</c:v>
                </c:pt>
                <c:pt idx="310">
                  <c:v>100</c:v>
                </c:pt>
                <c:pt idx="311">
                  <c:v>103</c:v>
                </c:pt>
                <c:pt idx="312">
                  <c:v>105</c:v>
                </c:pt>
                <c:pt idx="313">
                  <c:v>111</c:v>
                </c:pt>
                <c:pt idx="314">
                  <c:v>124</c:v>
                </c:pt>
                <c:pt idx="315">
                  <c:v>126</c:v>
                </c:pt>
                <c:pt idx="316">
                  <c:v>139</c:v>
                </c:pt>
                <c:pt idx="317">
                  <c:v>128</c:v>
                </c:pt>
                <c:pt idx="318">
                  <c:v>142</c:v>
                </c:pt>
                <c:pt idx="319">
                  <c:v>134</c:v>
                </c:pt>
                <c:pt idx="320">
                  <c:v>154</c:v>
                </c:pt>
                <c:pt idx="321">
                  <c:v>172</c:v>
                </c:pt>
                <c:pt idx="322">
                  <c:v>164</c:v>
                </c:pt>
                <c:pt idx="323">
                  <c:v>165</c:v>
                </c:pt>
                <c:pt idx="324">
                  <c:v>173</c:v>
                </c:pt>
                <c:pt idx="325">
                  <c:v>174</c:v>
                </c:pt>
                <c:pt idx="326">
                  <c:v>178</c:v>
                </c:pt>
                <c:pt idx="327">
                  <c:v>205</c:v>
                </c:pt>
                <c:pt idx="328">
                  <c:v>222</c:v>
                </c:pt>
                <c:pt idx="329">
                  <c:v>210</c:v>
                </c:pt>
                <c:pt idx="330">
                  <c:v>221</c:v>
                </c:pt>
                <c:pt idx="331">
                  <c:v>212</c:v>
                </c:pt>
                <c:pt idx="332">
                  <c:v>206</c:v>
                </c:pt>
                <c:pt idx="333">
                  <c:v>213</c:v>
                </c:pt>
                <c:pt idx="334">
                  <c:v>232</c:v>
                </c:pt>
                <c:pt idx="335">
                  <c:v>245</c:v>
                </c:pt>
                <c:pt idx="336">
                  <c:v>268</c:v>
                </c:pt>
                <c:pt idx="337">
                  <c:v>266</c:v>
                </c:pt>
                <c:pt idx="338">
                  <c:v>282</c:v>
                </c:pt>
                <c:pt idx="339">
                  <c:v>274</c:v>
                </c:pt>
                <c:pt idx="340">
                  <c:v>311</c:v>
                </c:pt>
                <c:pt idx="341">
                  <c:v>313</c:v>
                </c:pt>
                <c:pt idx="342">
                  <c:v>337</c:v>
                </c:pt>
                <c:pt idx="343">
                  <c:v>336</c:v>
                </c:pt>
                <c:pt idx="344">
                  <c:v>348</c:v>
                </c:pt>
                <c:pt idx="345">
                  <c:v>337</c:v>
                </c:pt>
                <c:pt idx="346">
                  <c:v>334</c:v>
                </c:pt>
                <c:pt idx="347">
                  <c:v>349</c:v>
                </c:pt>
                <c:pt idx="348">
                  <c:v>364</c:v>
                </c:pt>
                <c:pt idx="349">
                  <c:v>349</c:v>
                </c:pt>
                <c:pt idx="350">
                  <c:v>350</c:v>
                </c:pt>
                <c:pt idx="351">
                  <c:v>342</c:v>
                </c:pt>
                <c:pt idx="352">
                  <c:v>367</c:v>
                </c:pt>
                <c:pt idx="353">
                  <c:v>373</c:v>
                </c:pt>
                <c:pt idx="354">
                  <c:v>387</c:v>
                </c:pt>
                <c:pt idx="355">
                  <c:v>412</c:v>
                </c:pt>
                <c:pt idx="356">
                  <c:v>439</c:v>
                </c:pt>
                <c:pt idx="357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8-463C-AD36-8FAE178D9F67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CEN</c:v>
                </c:pt>
              </c:strCache>
            </c:strRef>
          </c:tx>
          <c:spPr>
            <a:solidFill>
              <a:schemeClr val="accent2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Sheet1!$S$2:$S$359</c:f>
              <c:numCache>
                <c:formatCode>General</c:formatCode>
                <c:ptCount val="358"/>
                <c:pt idx="0">
                  <c:v>40</c:v>
                </c:pt>
                <c:pt idx="1">
                  <c:v>45</c:v>
                </c:pt>
                <c:pt idx="2">
                  <c:v>29</c:v>
                </c:pt>
                <c:pt idx="3">
                  <c:v>27</c:v>
                </c:pt>
                <c:pt idx="4">
                  <c:v>36</c:v>
                </c:pt>
                <c:pt idx="5">
                  <c:v>50</c:v>
                </c:pt>
                <c:pt idx="6">
                  <c:v>40</c:v>
                </c:pt>
                <c:pt idx="7">
                  <c:v>50</c:v>
                </c:pt>
                <c:pt idx="8">
                  <c:v>54</c:v>
                </c:pt>
                <c:pt idx="9">
                  <c:v>95</c:v>
                </c:pt>
                <c:pt idx="10">
                  <c:v>49</c:v>
                </c:pt>
                <c:pt idx="11">
                  <c:v>50</c:v>
                </c:pt>
                <c:pt idx="12">
                  <c:v>47</c:v>
                </c:pt>
                <c:pt idx="13">
                  <c:v>39</c:v>
                </c:pt>
                <c:pt idx="14">
                  <c:v>36</c:v>
                </c:pt>
                <c:pt idx="15">
                  <c:v>37</c:v>
                </c:pt>
                <c:pt idx="16">
                  <c:v>81</c:v>
                </c:pt>
                <c:pt idx="17">
                  <c:v>83</c:v>
                </c:pt>
                <c:pt idx="18">
                  <c:v>39</c:v>
                </c:pt>
                <c:pt idx="19">
                  <c:v>35</c:v>
                </c:pt>
                <c:pt idx="20">
                  <c:v>36</c:v>
                </c:pt>
                <c:pt idx="21">
                  <c:v>53</c:v>
                </c:pt>
                <c:pt idx="22">
                  <c:v>43</c:v>
                </c:pt>
                <c:pt idx="23">
                  <c:v>42</c:v>
                </c:pt>
                <c:pt idx="24">
                  <c:v>42</c:v>
                </c:pt>
                <c:pt idx="25">
                  <c:v>34</c:v>
                </c:pt>
                <c:pt idx="26">
                  <c:v>38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38</c:v>
                </c:pt>
                <c:pt idx="33">
                  <c:v>40</c:v>
                </c:pt>
                <c:pt idx="34">
                  <c:v>48</c:v>
                </c:pt>
                <c:pt idx="35">
                  <c:v>47</c:v>
                </c:pt>
                <c:pt idx="36">
                  <c:v>44</c:v>
                </c:pt>
                <c:pt idx="37">
                  <c:v>51</c:v>
                </c:pt>
                <c:pt idx="38">
                  <c:v>54</c:v>
                </c:pt>
                <c:pt idx="39">
                  <c:v>51</c:v>
                </c:pt>
                <c:pt idx="40">
                  <c:v>58</c:v>
                </c:pt>
                <c:pt idx="41">
                  <c:v>53</c:v>
                </c:pt>
                <c:pt idx="42">
                  <c:v>54</c:v>
                </c:pt>
                <c:pt idx="43">
                  <c:v>53</c:v>
                </c:pt>
                <c:pt idx="44">
                  <c:v>49</c:v>
                </c:pt>
                <c:pt idx="45">
                  <c:v>51</c:v>
                </c:pt>
                <c:pt idx="46">
                  <c:v>54</c:v>
                </c:pt>
                <c:pt idx="47">
                  <c:v>50</c:v>
                </c:pt>
                <c:pt idx="48">
                  <c:v>56</c:v>
                </c:pt>
                <c:pt idx="49">
                  <c:v>60</c:v>
                </c:pt>
                <c:pt idx="50">
                  <c:v>62</c:v>
                </c:pt>
                <c:pt idx="51">
                  <c:v>66</c:v>
                </c:pt>
                <c:pt idx="52">
                  <c:v>66</c:v>
                </c:pt>
                <c:pt idx="53">
                  <c:v>67</c:v>
                </c:pt>
                <c:pt idx="54">
                  <c:v>79</c:v>
                </c:pt>
                <c:pt idx="55">
                  <c:v>97</c:v>
                </c:pt>
                <c:pt idx="56">
                  <c:v>77</c:v>
                </c:pt>
                <c:pt idx="57">
                  <c:v>81</c:v>
                </c:pt>
                <c:pt idx="58">
                  <c:v>89</c:v>
                </c:pt>
                <c:pt idx="59">
                  <c:v>87</c:v>
                </c:pt>
                <c:pt idx="60">
                  <c:v>88</c:v>
                </c:pt>
                <c:pt idx="61">
                  <c:v>89</c:v>
                </c:pt>
                <c:pt idx="62">
                  <c:v>85</c:v>
                </c:pt>
                <c:pt idx="63">
                  <c:v>84</c:v>
                </c:pt>
                <c:pt idx="64">
                  <c:v>79</c:v>
                </c:pt>
                <c:pt idx="65">
                  <c:v>73</c:v>
                </c:pt>
                <c:pt idx="66">
                  <c:v>69</c:v>
                </c:pt>
                <c:pt idx="67">
                  <c:v>86</c:v>
                </c:pt>
                <c:pt idx="68">
                  <c:v>83</c:v>
                </c:pt>
                <c:pt idx="69">
                  <c:v>85</c:v>
                </c:pt>
                <c:pt idx="70">
                  <c:v>93</c:v>
                </c:pt>
                <c:pt idx="71">
                  <c:v>105</c:v>
                </c:pt>
                <c:pt idx="72">
                  <c:v>106</c:v>
                </c:pt>
                <c:pt idx="73">
                  <c:v>105</c:v>
                </c:pt>
                <c:pt idx="74">
                  <c:v>109</c:v>
                </c:pt>
                <c:pt idx="75">
                  <c:v>107</c:v>
                </c:pt>
                <c:pt idx="76">
                  <c:v>100</c:v>
                </c:pt>
                <c:pt idx="77">
                  <c:v>105</c:v>
                </c:pt>
                <c:pt idx="78">
                  <c:v>112</c:v>
                </c:pt>
                <c:pt idx="79">
                  <c:v>109</c:v>
                </c:pt>
                <c:pt idx="80">
                  <c:v>105</c:v>
                </c:pt>
                <c:pt idx="81">
                  <c:v>115</c:v>
                </c:pt>
                <c:pt idx="82">
                  <c:v>108</c:v>
                </c:pt>
                <c:pt idx="83">
                  <c:v>115</c:v>
                </c:pt>
                <c:pt idx="84">
                  <c:v>115</c:v>
                </c:pt>
                <c:pt idx="85">
                  <c:v>105</c:v>
                </c:pt>
                <c:pt idx="86">
                  <c:v>108</c:v>
                </c:pt>
                <c:pt idx="87">
                  <c:v>116</c:v>
                </c:pt>
                <c:pt idx="88">
                  <c:v>121</c:v>
                </c:pt>
                <c:pt idx="89">
                  <c:v>125</c:v>
                </c:pt>
                <c:pt idx="90">
                  <c:v>130</c:v>
                </c:pt>
                <c:pt idx="91">
                  <c:v>140</c:v>
                </c:pt>
                <c:pt idx="92">
                  <c:v>124</c:v>
                </c:pt>
                <c:pt idx="93">
                  <c:v>123</c:v>
                </c:pt>
                <c:pt idx="94">
                  <c:v>128</c:v>
                </c:pt>
                <c:pt idx="95">
                  <c:v>129</c:v>
                </c:pt>
                <c:pt idx="96">
                  <c:v>124</c:v>
                </c:pt>
                <c:pt idx="97">
                  <c:v>120</c:v>
                </c:pt>
                <c:pt idx="98">
                  <c:v>124</c:v>
                </c:pt>
                <c:pt idx="99">
                  <c:v>106</c:v>
                </c:pt>
                <c:pt idx="100">
                  <c:v>99</c:v>
                </c:pt>
                <c:pt idx="101">
                  <c:v>109</c:v>
                </c:pt>
                <c:pt idx="102">
                  <c:v>123</c:v>
                </c:pt>
                <c:pt idx="103">
                  <c:v>123</c:v>
                </c:pt>
                <c:pt idx="104">
                  <c:v>136</c:v>
                </c:pt>
                <c:pt idx="105">
                  <c:v>152</c:v>
                </c:pt>
                <c:pt idx="106">
                  <c:v>151</c:v>
                </c:pt>
                <c:pt idx="107">
                  <c:v>145</c:v>
                </c:pt>
                <c:pt idx="108">
                  <c:v>143</c:v>
                </c:pt>
                <c:pt idx="109">
                  <c:v>160</c:v>
                </c:pt>
                <c:pt idx="110">
                  <c:v>165</c:v>
                </c:pt>
                <c:pt idx="111">
                  <c:v>186</c:v>
                </c:pt>
                <c:pt idx="112">
                  <c:v>179</c:v>
                </c:pt>
                <c:pt idx="113">
                  <c:v>195</c:v>
                </c:pt>
                <c:pt idx="114">
                  <c:v>200</c:v>
                </c:pt>
                <c:pt idx="115">
                  <c:v>208</c:v>
                </c:pt>
                <c:pt idx="116">
                  <c:v>221</c:v>
                </c:pt>
                <c:pt idx="117">
                  <c:v>223</c:v>
                </c:pt>
                <c:pt idx="118">
                  <c:v>228</c:v>
                </c:pt>
                <c:pt idx="119">
                  <c:v>231</c:v>
                </c:pt>
                <c:pt idx="120">
                  <c:v>225</c:v>
                </c:pt>
                <c:pt idx="121">
                  <c:v>219</c:v>
                </c:pt>
                <c:pt idx="122">
                  <c:v>221</c:v>
                </c:pt>
                <c:pt idx="123">
                  <c:v>230</c:v>
                </c:pt>
                <c:pt idx="124">
                  <c:v>248</c:v>
                </c:pt>
                <c:pt idx="125">
                  <c:v>243</c:v>
                </c:pt>
                <c:pt idx="126">
                  <c:v>227</c:v>
                </c:pt>
                <c:pt idx="127">
                  <c:v>229</c:v>
                </c:pt>
                <c:pt idx="128">
                  <c:v>221</c:v>
                </c:pt>
                <c:pt idx="129">
                  <c:v>241</c:v>
                </c:pt>
                <c:pt idx="130">
                  <c:v>241</c:v>
                </c:pt>
                <c:pt idx="131">
                  <c:v>224</c:v>
                </c:pt>
                <c:pt idx="132">
                  <c:v>236</c:v>
                </c:pt>
                <c:pt idx="133">
                  <c:v>198</c:v>
                </c:pt>
                <c:pt idx="134">
                  <c:v>207</c:v>
                </c:pt>
                <c:pt idx="135">
                  <c:v>198</c:v>
                </c:pt>
                <c:pt idx="136">
                  <c:v>214</c:v>
                </c:pt>
                <c:pt idx="137">
                  <c:v>223</c:v>
                </c:pt>
                <c:pt idx="138">
                  <c:v>228</c:v>
                </c:pt>
                <c:pt idx="139">
                  <c:v>228</c:v>
                </c:pt>
                <c:pt idx="140">
                  <c:v>217</c:v>
                </c:pt>
                <c:pt idx="141">
                  <c:v>206</c:v>
                </c:pt>
                <c:pt idx="142">
                  <c:v>190</c:v>
                </c:pt>
                <c:pt idx="143">
                  <c:v>200</c:v>
                </c:pt>
                <c:pt idx="144">
                  <c:v>207</c:v>
                </c:pt>
                <c:pt idx="145">
                  <c:v>217</c:v>
                </c:pt>
                <c:pt idx="146">
                  <c:v>228</c:v>
                </c:pt>
                <c:pt idx="147">
                  <c:v>206</c:v>
                </c:pt>
                <c:pt idx="148">
                  <c:v>219</c:v>
                </c:pt>
                <c:pt idx="149">
                  <c:v>196</c:v>
                </c:pt>
                <c:pt idx="150">
                  <c:v>197</c:v>
                </c:pt>
                <c:pt idx="151">
                  <c:v>193</c:v>
                </c:pt>
                <c:pt idx="152">
                  <c:v>177</c:v>
                </c:pt>
                <c:pt idx="153">
                  <c:v>184</c:v>
                </c:pt>
                <c:pt idx="154">
                  <c:v>194</c:v>
                </c:pt>
                <c:pt idx="155">
                  <c:v>199</c:v>
                </c:pt>
                <c:pt idx="156">
                  <c:v>194</c:v>
                </c:pt>
                <c:pt idx="157">
                  <c:v>198</c:v>
                </c:pt>
                <c:pt idx="158">
                  <c:v>216</c:v>
                </c:pt>
                <c:pt idx="159">
                  <c:v>227</c:v>
                </c:pt>
                <c:pt idx="160">
                  <c:v>227</c:v>
                </c:pt>
                <c:pt idx="161">
                  <c:v>213</c:v>
                </c:pt>
                <c:pt idx="162">
                  <c:v>187</c:v>
                </c:pt>
                <c:pt idx="163">
                  <c:v>184</c:v>
                </c:pt>
                <c:pt idx="164">
                  <c:v>182</c:v>
                </c:pt>
                <c:pt idx="165">
                  <c:v>196</c:v>
                </c:pt>
                <c:pt idx="166">
                  <c:v>191</c:v>
                </c:pt>
                <c:pt idx="167">
                  <c:v>190</c:v>
                </c:pt>
                <c:pt idx="168">
                  <c:v>188</c:v>
                </c:pt>
                <c:pt idx="169">
                  <c:v>189</c:v>
                </c:pt>
                <c:pt idx="170">
                  <c:v>185</c:v>
                </c:pt>
                <c:pt idx="171">
                  <c:v>176</c:v>
                </c:pt>
                <c:pt idx="172">
                  <c:v>181</c:v>
                </c:pt>
                <c:pt idx="173">
                  <c:v>193</c:v>
                </c:pt>
                <c:pt idx="174">
                  <c:v>198</c:v>
                </c:pt>
                <c:pt idx="175">
                  <c:v>185</c:v>
                </c:pt>
                <c:pt idx="176">
                  <c:v>187</c:v>
                </c:pt>
                <c:pt idx="177">
                  <c:v>175</c:v>
                </c:pt>
                <c:pt idx="178">
                  <c:v>175</c:v>
                </c:pt>
                <c:pt idx="179">
                  <c:v>185</c:v>
                </c:pt>
                <c:pt idx="180">
                  <c:v>183</c:v>
                </c:pt>
                <c:pt idx="181">
                  <c:v>193</c:v>
                </c:pt>
                <c:pt idx="182">
                  <c:v>175</c:v>
                </c:pt>
                <c:pt idx="183">
                  <c:v>170</c:v>
                </c:pt>
                <c:pt idx="184">
                  <c:v>168</c:v>
                </c:pt>
                <c:pt idx="185">
                  <c:v>159</c:v>
                </c:pt>
                <c:pt idx="186">
                  <c:v>149</c:v>
                </c:pt>
                <c:pt idx="187">
                  <c:v>151</c:v>
                </c:pt>
                <c:pt idx="188">
                  <c:v>143</c:v>
                </c:pt>
                <c:pt idx="189">
                  <c:v>143</c:v>
                </c:pt>
                <c:pt idx="190">
                  <c:v>121</c:v>
                </c:pt>
                <c:pt idx="191">
                  <c:v>116</c:v>
                </c:pt>
                <c:pt idx="192">
                  <c:v>116</c:v>
                </c:pt>
                <c:pt idx="193">
                  <c:v>120</c:v>
                </c:pt>
                <c:pt idx="194">
                  <c:v>126</c:v>
                </c:pt>
                <c:pt idx="195">
                  <c:v>135</c:v>
                </c:pt>
                <c:pt idx="196">
                  <c:v>116</c:v>
                </c:pt>
                <c:pt idx="197">
                  <c:v>126</c:v>
                </c:pt>
                <c:pt idx="198">
                  <c:v>120</c:v>
                </c:pt>
                <c:pt idx="199">
                  <c:v>110</c:v>
                </c:pt>
                <c:pt idx="200">
                  <c:v>98</c:v>
                </c:pt>
                <c:pt idx="201">
                  <c:v>104</c:v>
                </c:pt>
                <c:pt idx="202">
                  <c:v>107</c:v>
                </c:pt>
                <c:pt idx="203">
                  <c:v>109</c:v>
                </c:pt>
                <c:pt idx="204">
                  <c:v>115</c:v>
                </c:pt>
                <c:pt idx="205">
                  <c:v>98</c:v>
                </c:pt>
                <c:pt idx="206">
                  <c:v>102</c:v>
                </c:pt>
                <c:pt idx="207">
                  <c:v>103</c:v>
                </c:pt>
                <c:pt idx="208">
                  <c:v>91</c:v>
                </c:pt>
                <c:pt idx="209">
                  <c:v>87</c:v>
                </c:pt>
                <c:pt idx="210">
                  <c:v>79</c:v>
                </c:pt>
                <c:pt idx="211">
                  <c:v>90</c:v>
                </c:pt>
                <c:pt idx="212">
                  <c:v>85</c:v>
                </c:pt>
                <c:pt idx="213">
                  <c:v>78</c:v>
                </c:pt>
                <c:pt idx="214">
                  <c:v>75</c:v>
                </c:pt>
                <c:pt idx="215">
                  <c:v>79</c:v>
                </c:pt>
                <c:pt idx="216">
                  <c:v>77</c:v>
                </c:pt>
                <c:pt idx="217">
                  <c:v>77</c:v>
                </c:pt>
                <c:pt idx="218">
                  <c:v>79</c:v>
                </c:pt>
                <c:pt idx="219">
                  <c:v>78</c:v>
                </c:pt>
                <c:pt idx="220">
                  <c:v>83</c:v>
                </c:pt>
                <c:pt idx="221">
                  <c:v>78</c:v>
                </c:pt>
                <c:pt idx="222">
                  <c:v>83</c:v>
                </c:pt>
                <c:pt idx="223">
                  <c:v>74</c:v>
                </c:pt>
                <c:pt idx="224">
                  <c:v>66</c:v>
                </c:pt>
                <c:pt idx="225">
                  <c:v>67</c:v>
                </c:pt>
                <c:pt idx="226">
                  <c:v>54</c:v>
                </c:pt>
                <c:pt idx="227">
                  <c:v>53</c:v>
                </c:pt>
                <c:pt idx="228">
                  <c:v>53</c:v>
                </c:pt>
                <c:pt idx="229">
                  <c:v>58</c:v>
                </c:pt>
                <c:pt idx="230">
                  <c:v>61</c:v>
                </c:pt>
                <c:pt idx="231">
                  <c:v>63</c:v>
                </c:pt>
                <c:pt idx="232">
                  <c:v>59</c:v>
                </c:pt>
                <c:pt idx="233">
                  <c:v>51</c:v>
                </c:pt>
                <c:pt idx="234">
                  <c:v>63</c:v>
                </c:pt>
                <c:pt idx="235">
                  <c:v>55</c:v>
                </c:pt>
                <c:pt idx="236">
                  <c:v>56</c:v>
                </c:pt>
                <c:pt idx="237">
                  <c:v>51</c:v>
                </c:pt>
                <c:pt idx="238">
                  <c:v>53</c:v>
                </c:pt>
                <c:pt idx="239">
                  <c:v>49</c:v>
                </c:pt>
                <c:pt idx="240">
                  <c:v>45</c:v>
                </c:pt>
                <c:pt idx="241">
                  <c:v>41</c:v>
                </c:pt>
                <c:pt idx="242">
                  <c:v>46</c:v>
                </c:pt>
                <c:pt idx="243">
                  <c:v>49</c:v>
                </c:pt>
                <c:pt idx="244">
                  <c:v>57</c:v>
                </c:pt>
                <c:pt idx="245">
                  <c:v>51</c:v>
                </c:pt>
                <c:pt idx="246">
                  <c:v>50</c:v>
                </c:pt>
                <c:pt idx="247">
                  <c:v>48</c:v>
                </c:pt>
                <c:pt idx="248">
                  <c:v>53</c:v>
                </c:pt>
                <c:pt idx="249">
                  <c:v>52</c:v>
                </c:pt>
                <c:pt idx="250">
                  <c:v>52</c:v>
                </c:pt>
                <c:pt idx="251">
                  <c:v>51</c:v>
                </c:pt>
                <c:pt idx="252">
                  <c:v>42</c:v>
                </c:pt>
                <c:pt idx="253">
                  <c:v>46</c:v>
                </c:pt>
                <c:pt idx="254">
                  <c:v>42</c:v>
                </c:pt>
                <c:pt idx="255">
                  <c:v>43</c:v>
                </c:pt>
                <c:pt idx="256">
                  <c:v>23</c:v>
                </c:pt>
                <c:pt idx="257">
                  <c:v>36</c:v>
                </c:pt>
                <c:pt idx="258">
                  <c:v>44</c:v>
                </c:pt>
                <c:pt idx="259">
                  <c:v>40</c:v>
                </c:pt>
                <c:pt idx="260">
                  <c:v>38</c:v>
                </c:pt>
                <c:pt idx="261">
                  <c:v>28</c:v>
                </c:pt>
                <c:pt idx="262">
                  <c:v>30</c:v>
                </c:pt>
                <c:pt idx="263">
                  <c:v>37</c:v>
                </c:pt>
                <c:pt idx="264">
                  <c:v>35</c:v>
                </c:pt>
                <c:pt idx="265">
                  <c:v>37</c:v>
                </c:pt>
                <c:pt idx="266">
                  <c:v>39</c:v>
                </c:pt>
                <c:pt idx="267">
                  <c:v>48</c:v>
                </c:pt>
                <c:pt idx="268">
                  <c:v>37</c:v>
                </c:pt>
                <c:pt idx="269">
                  <c:v>35</c:v>
                </c:pt>
                <c:pt idx="270">
                  <c:v>44</c:v>
                </c:pt>
                <c:pt idx="271">
                  <c:v>41</c:v>
                </c:pt>
                <c:pt idx="272">
                  <c:v>38</c:v>
                </c:pt>
                <c:pt idx="273">
                  <c:v>33</c:v>
                </c:pt>
                <c:pt idx="274">
                  <c:v>31</c:v>
                </c:pt>
                <c:pt idx="275">
                  <c:v>30</c:v>
                </c:pt>
                <c:pt idx="276">
                  <c:v>32</c:v>
                </c:pt>
                <c:pt idx="277">
                  <c:v>33</c:v>
                </c:pt>
                <c:pt idx="278">
                  <c:v>22</c:v>
                </c:pt>
                <c:pt idx="279">
                  <c:v>31</c:v>
                </c:pt>
                <c:pt idx="280">
                  <c:v>37</c:v>
                </c:pt>
                <c:pt idx="281">
                  <c:v>28</c:v>
                </c:pt>
                <c:pt idx="282">
                  <c:v>29</c:v>
                </c:pt>
                <c:pt idx="283">
                  <c:v>35</c:v>
                </c:pt>
                <c:pt idx="284">
                  <c:v>34</c:v>
                </c:pt>
                <c:pt idx="285">
                  <c:v>42</c:v>
                </c:pt>
                <c:pt idx="286">
                  <c:v>37</c:v>
                </c:pt>
                <c:pt idx="287">
                  <c:v>33</c:v>
                </c:pt>
                <c:pt idx="288">
                  <c:v>32</c:v>
                </c:pt>
                <c:pt idx="289">
                  <c:v>34</c:v>
                </c:pt>
                <c:pt idx="290">
                  <c:v>24</c:v>
                </c:pt>
                <c:pt idx="291">
                  <c:v>30</c:v>
                </c:pt>
                <c:pt idx="292">
                  <c:v>32</c:v>
                </c:pt>
                <c:pt idx="293">
                  <c:v>34</c:v>
                </c:pt>
                <c:pt idx="294">
                  <c:v>33</c:v>
                </c:pt>
                <c:pt idx="295">
                  <c:v>32</c:v>
                </c:pt>
                <c:pt idx="296">
                  <c:v>35</c:v>
                </c:pt>
                <c:pt idx="297">
                  <c:v>40</c:v>
                </c:pt>
                <c:pt idx="298">
                  <c:v>36</c:v>
                </c:pt>
                <c:pt idx="299">
                  <c:v>32</c:v>
                </c:pt>
                <c:pt idx="300">
                  <c:v>38</c:v>
                </c:pt>
                <c:pt idx="301">
                  <c:v>37</c:v>
                </c:pt>
                <c:pt idx="302">
                  <c:v>37</c:v>
                </c:pt>
                <c:pt idx="303">
                  <c:v>32</c:v>
                </c:pt>
                <c:pt idx="304">
                  <c:v>28</c:v>
                </c:pt>
                <c:pt idx="305">
                  <c:v>25</c:v>
                </c:pt>
                <c:pt idx="306">
                  <c:v>26</c:v>
                </c:pt>
                <c:pt idx="307">
                  <c:v>30</c:v>
                </c:pt>
                <c:pt idx="308">
                  <c:v>34</c:v>
                </c:pt>
                <c:pt idx="309">
                  <c:v>34</c:v>
                </c:pt>
                <c:pt idx="310">
                  <c:v>30</c:v>
                </c:pt>
                <c:pt idx="311">
                  <c:v>31</c:v>
                </c:pt>
                <c:pt idx="312">
                  <c:v>33</c:v>
                </c:pt>
                <c:pt idx="313">
                  <c:v>36</c:v>
                </c:pt>
                <c:pt idx="314">
                  <c:v>36</c:v>
                </c:pt>
                <c:pt idx="315">
                  <c:v>46</c:v>
                </c:pt>
                <c:pt idx="316">
                  <c:v>41</c:v>
                </c:pt>
                <c:pt idx="317">
                  <c:v>43</c:v>
                </c:pt>
                <c:pt idx="318">
                  <c:v>45</c:v>
                </c:pt>
                <c:pt idx="319">
                  <c:v>48</c:v>
                </c:pt>
                <c:pt idx="320">
                  <c:v>54</c:v>
                </c:pt>
                <c:pt idx="321">
                  <c:v>54</c:v>
                </c:pt>
                <c:pt idx="322">
                  <c:v>53</c:v>
                </c:pt>
                <c:pt idx="323">
                  <c:v>50</c:v>
                </c:pt>
                <c:pt idx="324">
                  <c:v>54</c:v>
                </c:pt>
                <c:pt idx="325">
                  <c:v>53</c:v>
                </c:pt>
                <c:pt idx="326">
                  <c:v>59</c:v>
                </c:pt>
                <c:pt idx="327">
                  <c:v>53</c:v>
                </c:pt>
                <c:pt idx="328">
                  <c:v>53</c:v>
                </c:pt>
                <c:pt idx="329">
                  <c:v>59</c:v>
                </c:pt>
                <c:pt idx="330">
                  <c:v>52</c:v>
                </c:pt>
                <c:pt idx="331">
                  <c:v>59</c:v>
                </c:pt>
                <c:pt idx="332">
                  <c:v>67</c:v>
                </c:pt>
                <c:pt idx="333">
                  <c:v>65</c:v>
                </c:pt>
                <c:pt idx="334">
                  <c:v>66</c:v>
                </c:pt>
                <c:pt idx="335">
                  <c:v>60</c:v>
                </c:pt>
                <c:pt idx="336">
                  <c:v>55</c:v>
                </c:pt>
                <c:pt idx="337">
                  <c:v>62</c:v>
                </c:pt>
                <c:pt idx="338">
                  <c:v>72</c:v>
                </c:pt>
                <c:pt idx="339">
                  <c:v>76</c:v>
                </c:pt>
                <c:pt idx="340">
                  <c:v>79</c:v>
                </c:pt>
                <c:pt idx="341">
                  <c:v>77</c:v>
                </c:pt>
                <c:pt idx="342">
                  <c:v>76</c:v>
                </c:pt>
                <c:pt idx="343">
                  <c:v>72</c:v>
                </c:pt>
                <c:pt idx="344">
                  <c:v>68</c:v>
                </c:pt>
                <c:pt idx="345">
                  <c:v>80</c:v>
                </c:pt>
                <c:pt idx="346">
                  <c:v>76</c:v>
                </c:pt>
                <c:pt idx="347">
                  <c:v>81</c:v>
                </c:pt>
                <c:pt idx="348">
                  <c:v>88</c:v>
                </c:pt>
                <c:pt idx="349">
                  <c:v>94</c:v>
                </c:pt>
                <c:pt idx="350">
                  <c:v>110</c:v>
                </c:pt>
                <c:pt idx="351">
                  <c:v>99</c:v>
                </c:pt>
                <c:pt idx="352">
                  <c:v>104</c:v>
                </c:pt>
                <c:pt idx="353">
                  <c:v>112</c:v>
                </c:pt>
                <c:pt idx="354">
                  <c:v>112</c:v>
                </c:pt>
                <c:pt idx="355">
                  <c:v>123</c:v>
                </c:pt>
                <c:pt idx="356">
                  <c:v>114</c:v>
                </c:pt>
                <c:pt idx="35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8-463C-AD36-8FAE178D9F67}"/>
            </c:ext>
          </c:extLst>
        </c:ser>
        <c:ser>
          <c:idx val="2"/>
          <c:order val="2"/>
          <c:tx>
            <c:strRef>
              <c:f>Sheet1!$T$1</c:f>
              <c:strCache>
                <c:ptCount val="1"/>
                <c:pt idx="0">
                  <c:v>KC</c:v>
                </c:pt>
              </c:strCache>
            </c:strRef>
          </c:tx>
          <c:spPr>
            <a:solidFill>
              <a:schemeClr val="accent3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Sheet1!$T$2:$T$359</c:f>
              <c:numCache>
                <c:formatCode>General</c:formatCode>
                <c:ptCount val="358"/>
                <c:pt idx="0">
                  <c:v>189</c:v>
                </c:pt>
                <c:pt idx="1">
                  <c:v>214</c:v>
                </c:pt>
                <c:pt idx="2">
                  <c:v>189</c:v>
                </c:pt>
                <c:pt idx="3">
                  <c:v>189</c:v>
                </c:pt>
                <c:pt idx="4">
                  <c:v>206</c:v>
                </c:pt>
                <c:pt idx="5">
                  <c:v>215</c:v>
                </c:pt>
                <c:pt idx="6">
                  <c:v>235</c:v>
                </c:pt>
                <c:pt idx="7">
                  <c:v>242</c:v>
                </c:pt>
                <c:pt idx="8">
                  <c:v>252</c:v>
                </c:pt>
                <c:pt idx="9">
                  <c:v>218</c:v>
                </c:pt>
                <c:pt idx="10">
                  <c:v>213</c:v>
                </c:pt>
                <c:pt idx="11">
                  <c:v>215</c:v>
                </c:pt>
                <c:pt idx="12">
                  <c:v>240</c:v>
                </c:pt>
                <c:pt idx="13">
                  <c:v>207</c:v>
                </c:pt>
                <c:pt idx="14">
                  <c:v>193</c:v>
                </c:pt>
                <c:pt idx="15">
                  <c:v>216</c:v>
                </c:pt>
                <c:pt idx="16">
                  <c:v>213</c:v>
                </c:pt>
                <c:pt idx="17">
                  <c:v>202</c:v>
                </c:pt>
                <c:pt idx="18">
                  <c:v>214</c:v>
                </c:pt>
                <c:pt idx="19">
                  <c:v>224</c:v>
                </c:pt>
                <c:pt idx="20">
                  <c:v>235</c:v>
                </c:pt>
                <c:pt idx="21">
                  <c:v>221</c:v>
                </c:pt>
                <c:pt idx="22">
                  <c:v>225</c:v>
                </c:pt>
                <c:pt idx="23">
                  <c:v>198</c:v>
                </c:pt>
                <c:pt idx="24">
                  <c:v>204</c:v>
                </c:pt>
                <c:pt idx="25">
                  <c:v>221</c:v>
                </c:pt>
                <c:pt idx="26">
                  <c:v>227</c:v>
                </c:pt>
                <c:pt idx="27">
                  <c:v>216</c:v>
                </c:pt>
                <c:pt idx="28">
                  <c:v>219</c:v>
                </c:pt>
                <c:pt idx="29">
                  <c:v>208</c:v>
                </c:pt>
                <c:pt idx="30">
                  <c:v>207</c:v>
                </c:pt>
                <c:pt idx="31">
                  <c:v>217</c:v>
                </c:pt>
                <c:pt idx="32">
                  <c:v>216</c:v>
                </c:pt>
                <c:pt idx="33">
                  <c:v>217</c:v>
                </c:pt>
                <c:pt idx="34">
                  <c:v>233</c:v>
                </c:pt>
                <c:pt idx="35">
                  <c:v>222</c:v>
                </c:pt>
                <c:pt idx="36">
                  <c:v>208</c:v>
                </c:pt>
                <c:pt idx="37">
                  <c:v>205</c:v>
                </c:pt>
                <c:pt idx="38">
                  <c:v>197</c:v>
                </c:pt>
                <c:pt idx="39">
                  <c:v>202</c:v>
                </c:pt>
                <c:pt idx="40">
                  <c:v>235</c:v>
                </c:pt>
                <c:pt idx="41">
                  <c:v>201</c:v>
                </c:pt>
                <c:pt idx="42">
                  <c:v>206</c:v>
                </c:pt>
                <c:pt idx="43">
                  <c:v>202</c:v>
                </c:pt>
                <c:pt idx="44">
                  <c:v>211</c:v>
                </c:pt>
                <c:pt idx="45">
                  <c:v>205</c:v>
                </c:pt>
                <c:pt idx="46">
                  <c:v>196</c:v>
                </c:pt>
                <c:pt idx="47">
                  <c:v>213</c:v>
                </c:pt>
                <c:pt idx="48">
                  <c:v>201</c:v>
                </c:pt>
                <c:pt idx="49">
                  <c:v>208</c:v>
                </c:pt>
                <c:pt idx="50">
                  <c:v>237</c:v>
                </c:pt>
                <c:pt idx="51">
                  <c:v>209</c:v>
                </c:pt>
                <c:pt idx="52">
                  <c:v>230</c:v>
                </c:pt>
                <c:pt idx="53">
                  <c:v>231</c:v>
                </c:pt>
                <c:pt idx="54">
                  <c:v>237</c:v>
                </c:pt>
                <c:pt idx="55">
                  <c:v>256</c:v>
                </c:pt>
                <c:pt idx="56">
                  <c:v>241</c:v>
                </c:pt>
                <c:pt idx="57">
                  <c:v>244</c:v>
                </c:pt>
                <c:pt idx="58">
                  <c:v>249</c:v>
                </c:pt>
                <c:pt idx="59">
                  <c:v>237</c:v>
                </c:pt>
                <c:pt idx="60">
                  <c:v>230</c:v>
                </c:pt>
                <c:pt idx="61">
                  <c:v>249</c:v>
                </c:pt>
                <c:pt idx="62">
                  <c:v>249</c:v>
                </c:pt>
                <c:pt idx="63">
                  <c:v>258</c:v>
                </c:pt>
                <c:pt idx="64">
                  <c:v>248</c:v>
                </c:pt>
                <c:pt idx="65">
                  <c:v>227</c:v>
                </c:pt>
                <c:pt idx="66">
                  <c:v>236</c:v>
                </c:pt>
                <c:pt idx="67">
                  <c:v>261</c:v>
                </c:pt>
                <c:pt idx="68">
                  <c:v>260</c:v>
                </c:pt>
                <c:pt idx="69">
                  <c:v>266</c:v>
                </c:pt>
                <c:pt idx="70">
                  <c:v>272</c:v>
                </c:pt>
                <c:pt idx="71">
                  <c:v>257</c:v>
                </c:pt>
                <c:pt idx="72">
                  <c:v>234</c:v>
                </c:pt>
                <c:pt idx="73">
                  <c:v>259</c:v>
                </c:pt>
                <c:pt idx="74">
                  <c:v>266</c:v>
                </c:pt>
                <c:pt idx="75">
                  <c:v>278</c:v>
                </c:pt>
                <c:pt idx="76">
                  <c:v>265</c:v>
                </c:pt>
                <c:pt idx="77">
                  <c:v>259</c:v>
                </c:pt>
                <c:pt idx="78">
                  <c:v>275</c:v>
                </c:pt>
                <c:pt idx="79">
                  <c:v>269</c:v>
                </c:pt>
                <c:pt idx="80">
                  <c:v>261</c:v>
                </c:pt>
                <c:pt idx="81">
                  <c:v>289</c:v>
                </c:pt>
                <c:pt idx="82">
                  <c:v>290</c:v>
                </c:pt>
                <c:pt idx="83">
                  <c:v>316</c:v>
                </c:pt>
                <c:pt idx="84">
                  <c:v>310</c:v>
                </c:pt>
                <c:pt idx="85">
                  <c:v>313</c:v>
                </c:pt>
                <c:pt idx="86">
                  <c:v>314</c:v>
                </c:pt>
                <c:pt idx="87">
                  <c:v>320</c:v>
                </c:pt>
                <c:pt idx="88">
                  <c:v>331</c:v>
                </c:pt>
                <c:pt idx="89">
                  <c:v>329</c:v>
                </c:pt>
                <c:pt idx="90">
                  <c:v>347</c:v>
                </c:pt>
                <c:pt idx="91">
                  <c:v>331</c:v>
                </c:pt>
                <c:pt idx="92">
                  <c:v>302</c:v>
                </c:pt>
                <c:pt idx="93">
                  <c:v>320</c:v>
                </c:pt>
                <c:pt idx="94">
                  <c:v>301</c:v>
                </c:pt>
                <c:pt idx="95">
                  <c:v>298</c:v>
                </c:pt>
                <c:pt idx="96">
                  <c:v>330</c:v>
                </c:pt>
                <c:pt idx="97">
                  <c:v>344</c:v>
                </c:pt>
                <c:pt idx="98">
                  <c:v>312</c:v>
                </c:pt>
                <c:pt idx="99">
                  <c:v>328</c:v>
                </c:pt>
                <c:pt idx="100">
                  <c:v>326</c:v>
                </c:pt>
                <c:pt idx="101">
                  <c:v>349</c:v>
                </c:pt>
                <c:pt idx="102">
                  <c:v>364</c:v>
                </c:pt>
                <c:pt idx="103">
                  <c:v>369</c:v>
                </c:pt>
                <c:pt idx="104">
                  <c:v>347</c:v>
                </c:pt>
                <c:pt idx="105">
                  <c:v>372</c:v>
                </c:pt>
                <c:pt idx="106">
                  <c:v>374</c:v>
                </c:pt>
                <c:pt idx="107">
                  <c:v>371</c:v>
                </c:pt>
                <c:pt idx="108">
                  <c:v>357</c:v>
                </c:pt>
                <c:pt idx="109">
                  <c:v>405</c:v>
                </c:pt>
                <c:pt idx="110">
                  <c:v>438</c:v>
                </c:pt>
                <c:pt idx="111">
                  <c:v>452</c:v>
                </c:pt>
                <c:pt idx="112">
                  <c:v>459</c:v>
                </c:pt>
                <c:pt idx="113">
                  <c:v>484</c:v>
                </c:pt>
                <c:pt idx="114">
                  <c:v>486</c:v>
                </c:pt>
                <c:pt idx="115">
                  <c:v>513</c:v>
                </c:pt>
                <c:pt idx="116">
                  <c:v>524</c:v>
                </c:pt>
                <c:pt idx="117">
                  <c:v>530</c:v>
                </c:pt>
                <c:pt idx="118">
                  <c:v>533</c:v>
                </c:pt>
                <c:pt idx="119">
                  <c:v>535</c:v>
                </c:pt>
                <c:pt idx="120">
                  <c:v>565</c:v>
                </c:pt>
                <c:pt idx="121">
                  <c:v>570</c:v>
                </c:pt>
                <c:pt idx="122">
                  <c:v>544</c:v>
                </c:pt>
                <c:pt idx="123">
                  <c:v>578</c:v>
                </c:pt>
                <c:pt idx="124">
                  <c:v>626</c:v>
                </c:pt>
                <c:pt idx="125">
                  <c:v>635</c:v>
                </c:pt>
                <c:pt idx="126">
                  <c:v>633</c:v>
                </c:pt>
                <c:pt idx="127">
                  <c:v>644</c:v>
                </c:pt>
                <c:pt idx="128">
                  <c:v>597</c:v>
                </c:pt>
                <c:pt idx="129">
                  <c:v>610</c:v>
                </c:pt>
                <c:pt idx="130">
                  <c:v>613</c:v>
                </c:pt>
                <c:pt idx="131">
                  <c:v>602</c:v>
                </c:pt>
                <c:pt idx="132">
                  <c:v>605</c:v>
                </c:pt>
                <c:pt idx="133">
                  <c:v>568</c:v>
                </c:pt>
                <c:pt idx="134">
                  <c:v>556</c:v>
                </c:pt>
                <c:pt idx="135">
                  <c:v>560</c:v>
                </c:pt>
                <c:pt idx="136">
                  <c:v>575</c:v>
                </c:pt>
                <c:pt idx="137">
                  <c:v>592</c:v>
                </c:pt>
                <c:pt idx="138">
                  <c:v>634</c:v>
                </c:pt>
                <c:pt idx="139">
                  <c:v>617</c:v>
                </c:pt>
                <c:pt idx="140">
                  <c:v>638</c:v>
                </c:pt>
                <c:pt idx="141">
                  <c:v>610</c:v>
                </c:pt>
                <c:pt idx="142">
                  <c:v>642</c:v>
                </c:pt>
                <c:pt idx="143">
                  <c:v>615</c:v>
                </c:pt>
                <c:pt idx="144">
                  <c:v>627</c:v>
                </c:pt>
                <c:pt idx="145">
                  <c:v>618</c:v>
                </c:pt>
                <c:pt idx="146">
                  <c:v>642</c:v>
                </c:pt>
                <c:pt idx="147">
                  <c:v>636</c:v>
                </c:pt>
                <c:pt idx="148">
                  <c:v>633</c:v>
                </c:pt>
                <c:pt idx="149">
                  <c:v>644</c:v>
                </c:pt>
                <c:pt idx="150">
                  <c:v>621</c:v>
                </c:pt>
                <c:pt idx="151">
                  <c:v>615</c:v>
                </c:pt>
                <c:pt idx="152">
                  <c:v>612</c:v>
                </c:pt>
                <c:pt idx="153">
                  <c:v>622</c:v>
                </c:pt>
                <c:pt idx="154">
                  <c:v>621</c:v>
                </c:pt>
                <c:pt idx="155">
                  <c:v>633</c:v>
                </c:pt>
                <c:pt idx="156">
                  <c:v>638</c:v>
                </c:pt>
                <c:pt idx="157">
                  <c:v>629</c:v>
                </c:pt>
                <c:pt idx="158">
                  <c:v>631</c:v>
                </c:pt>
                <c:pt idx="159">
                  <c:v>636</c:v>
                </c:pt>
                <c:pt idx="160">
                  <c:v>622</c:v>
                </c:pt>
                <c:pt idx="161">
                  <c:v>579</c:v>
                </c:pt>
                <c:pt idx="162">
                  <c:v>580</c:v>
                </c:pt>
                <c:pt idx="163">
                  <c:v>575</c:v>
                </c:pt>
                <c:pt idx="164">
                  <c:v>588</c:v>
                </c:pt>
                <c:pt idx="165">
                  <c:v>623</c:v>
                </c:pt>
                <c:pt idx="166">
                  <c:v>625</c:v>
                </c:pt>
                <c:pt idx="167">
                  <c:v>616</c:v>
                </c:pt>
                <c:pt idx="168">
                  <c:v>612</c:v>
                </c:pt>
                <c:pt idx="169">
                  <c:v>614</c:v>
                </c:pt>
                <c:pt idx="170">
                  <c:v>618</c:v>
                </c:pt>
                <c:pt idx="171">
                  <c:v>614</c:v>
                </c:pt>
                <c:pt idx="172">
                  <c:v>634</c:v>
                </c:pt>
                <c:pt idx="173">
                  <c:v>636</c:v>
                </c:pt>
                <c:pt idx="174">
                  <c:v>639</c:v>
                </c:pt>
                <c:pt idx="175">
                  <c:v>603</c:v>
                </c:pt>
                <c:pt idx="176">
                  <c:v>601</c:v>
                </c:pt>
                <c:pt idx="177">
                  <c:v>594</c:v>
                </c:pt>
                <c:pt idx="178">
                  <c:v>561</c:v>
                </c:pt>
                <c:pt idx="179">
                  <c:v>586</c:v>
                </c:pt>
                <c:pt idx="180">
                  <c:v>599</c:v>
                </c:pt>
                <c:pt idx="181">
                  <c:v>583</c:v>
                </c:pt>
                <c:pt idx="182">
                  <c:v>531</c:v>
                </c:pt>
                <c:pt idx="183">
                  <c:v>547</c:v>
                </c:pt>
                <c:pt idx="184">
                  <c:v>520</c:v>
                </c:pt>
                <c:pt idx="185">
                  <c:v>522</c:v>
                </c:pt>
                <c:pt idx="186">
                  <c:v>508</c:v>
                </c:pt>
                <c:pt idx="187">
                  <c:v>520</c:v>
                </c:pt>
                <c:pt idx="188">
                  <c:v>503</c:v>
                </c:pt>
                <c:pt idx="189">
                  <c:v>488</c:v>
                </c:pt>
                <c:pt idx="190">
                  <c:v>478</c:v>
                </c:pt>
                <c:pt idx="191">
                  <c:v>422</c:v>
                </c:pt>
                <c:pt idx="192">
                  <c:v>400</c:v>
                </c:pt>
                <c:pt idx="193">
                  <c:v>401</c:v>
                </c:pt>
                <c:pt idx="194">
                  <c:v>417</c:v>
                </c:pt>
                <c:pt idx="195">
                  <c:v>428</c:v>
                </c:pt>
                <c:pt idx="196">
                  <c:v>398</c:v>
                </c:pt>
                <c:pt idx="197">
                  <c:v>387</c:v>
                </c:pt>
                <c:pt idx="198">
                  <c:v>382</c:v>
                </c:pt>
                <c:pt idx="199">
                  <c:v>368</c:v>
                </c:pt>
                <c:pt idx="200">
                  <c:v>369</c:v>
                </c:pt>
                <c:pt idx="201">
                  <c:v>367</c:v>
                </c:pt>
                <c:pt idx="202">
                  <c:v>364</c:v>
                </c:pt>
                <c:pt idx="203">
                  <c:v>344</c:v>
                </c:pt>
                <c:pt idx="204">
                  <c:v>334</c:v>
                </c:pt>
                <c:pt idx="205">
                  <c:v>313</c:v>
                </c:pt>
                <c:pt idx="206">
                  <c:v>318</c:v>
                </c:pt>
                <c:pt idx="207">
                  <c:v>316</c:v>
                </c:pt>
                <c:pt idx="208">
                  <c:v>316</c:v>
                </c:pt>
                <c:pt idx="209">
                  <c:v>336</c:v>
                </c:pt>
                <c:pt idx="210">
                  <c:v>314</c:v>
                </c:pt>
                <c:pt idx="211">
                  <c:v>306</c:v>
                </c:pt>
                <c:pt idx="212">
                  <c:v>283</c:v>
                </c:pt>
                <c:pt idx="213">
                  <c:v>280</c:v>
                </c:pt>
                <c:pt idx="214">
                  <c:v>294</c:v>
                </c:pt>
                <c:pt idx="215">
                  <c:v>261</c:v>
                </c:pt>
                <c:pt idx="216">
                  <c:v>263</c:v>
                </c:pt>
                <c:pt idx="217">
                  <c:v>240</c:v>
                </c:pt>
                <c:pt idx="218">
                  <c:v>229</c:v>
                </c:pt>
                <c:pt idx="219">
                  <c:v>228</c:v>
                </c:pt>
                <c:pt idx="220">
                  <c:v>240</c:v>
                </c:pt>
                <c:pt idx="221">
                  <c:v>262</c:v>
                </c:pt>
                <c:pt idx="222">
                  <c:v>234</c:v>
                </c:pt>
                <c:pt idx="223">
                  <c:v>242</c:v>
                </c:pt>
                <c:pt idx="224">
                  <c:v>242</c:v>
                </c:pt>
                <c:pt idx="225">
                  <c:v>205</c:v>
                </c:pt>
                <c:pt idx="226">
                  <c:v>191</c:v>
                </c:pt>
                <c:pt idx="227">
                  <c:v>195</c:v>
                </c:pt>
                <c:pt idx="228">
                  <c:v>207</c:v>
                </c:pt>
                <c:pt idx="229">
                  <c:v>201</c:v>
                </c:pt>
                <c:pt idx="230">
                  <c:v>198</c:v>
                </c:pt>
                <c:pt idx="231">
                  <c:v>186</c:v>
                </c:pt>
                <c:pt idx="232">
                  <c:v>188</c:v>
                </c:pt>
                <c:pt idx="233">
                  <c:v>178</c:v>
                </c:pt>
                <c:pt idx="234">
                  <c:v>162</c:v>
                </c:pt>
                <c:pt idx="235">
                  <c:v>164</c:v>
                </c:pt>
                <c:pt idx="236">
                  <c:v>159</c:v>
                </c:pt>
                <c:pt idx="237">
                  <c:v>159</c:v>
                </c:pt>
                <c:pt idx="238">
                  <c:v>171</c:v>
                </c:pt>
                <c:pt idx="239">
                  <c:v>158</c:v>
                </c:pt>
                <c:pt idx="240">
                  <c:v>161</c:v>
                </c:pt>
                <c:pt idx="241">
                  <c:v>157</c:v>
                </c:pt>
                <c:pt idx="242">
                  <c:v>152</c:v>
                </c:pt>
                <c:pt idx="243">
                  <c:v>155</c:v>
                </c:pt>
                <c:pt idx="244">
                  <c:v>158</c:v>
                </c:pt>
                <c:pt idx="245">
                  <c:v>152</c:v>
                </c:pt>
                <c:pt idx="246">
                  <c:v>161</c:v>
                </c:pt>
                <c:pt idx="247">
                  <c:v>137</c:v>
                </c:pt>
                <c:pt idx="248">
                  <c:v>140</c:v>
                </c:pt>
                <c:pt idx="249">
                  <c:v>144</c:v>
                </c:pt>
                <c:pt idx="250">
                  <c:v>160</c:v>
                </c:pt>
                <c:pt idx="251">
                  <c:v>146</c:v>
                </c:pt>
                <c:pt idx="252">
                  <c:v>128</c:v>
                </c:pt>
                <c:pt idx="253">
                  <c:v>126</c:v>
                </c:pt>
                <c:pt idx="254">
                  <c:v>123</c:v>
                </c:pt>
                <c:pt idx="255">
                  <c:v>119</c:v>
                </c:pt>
                <c:pt idx="256">
                  <c:v>111</c:v>
                </c:pt>
                <c:pt idx="257">
                  <c:v>115</c:v>
                </c:pt>
                <c:pt idx="258">
                  <c:v>114</c:v>
                </c:pt>
                <c:pt idx="259">
                  <c:v>126</c:v>
                </c:pt>
                <c:pt idx="260">
                  <c:v>132</c:v>
                </c:pt>
                <c:pt idx="261">
                  <c:v>119</c:v>
                </c:pt>
                <c:pt idx="262">
                  <c:v>110</c:v>
                </c:pt>
                <c:pt idx="263">
                  <c:v>109</c:v>
                </c:pt>
                <c:pt idx="264">
                  <c:v>148</c:v>
                </c:pt>
                <c:pt idx="265">
                  <c:v>140</c:v>
                </c:pt>
                <c:pt idx="266">
                  <c:v>134</c:v>
                </c:pt>
                <c:pt idx="267">
                  <c:v>130</c:v>
                </c:pt>
                <c:pt idx="268">
                  <c:v>130</c:v>
                </c:pt>
                <c:pt idx="269">
                  <c:v>130</c:v>
                </c:pt>
                <c:pt idx="270">
                  <c:v>135</c:v>
                </c:pt>
                <c:pt idx="271">
                  <c:v>144</c:v>
                </c:pt>
                <c:pt idx="272">
                  <c:v>144</c:v>
                </c:pt>
                <c:pt idx="273">
                  <c:v>142</c:v>
                </c:pt>
                <c:pt idx="274">
                  <c:v>153</c:v>
                </c:pt>
                <c:pt idx="275">
                  <c:v>126</c:v>
                </c:pt>
                <c:pt idx="276">
                  <c:v>141</c:v>
                </c:pt>
                <c:pt idx="277">
                  <c:v>144</c:v>
                </c:pt>
                <c:pt idx="278">
                  <c:v>151</c:v>
                </c:pt>
                <c:pt idx="279">
                  <c:v>147</c:v>
                </c:pt>
                <c:pt idx="280">
                  <c:v>139</c:v>
                </c:pt>
                <c:pt idx="281">
                  <c:v>148</c:v>
                </c:pt>
                <c:pt idx="282">
                  <c:v>144</c:v>
                </c:pt>
                <c:pt idx="283">
                  <c:v>138</c:v>
                </c:pt>
                <c:pt idx="284">
                  <c:v>145</c:v>
                </c:pt>
                <c:pt idx="285">
                  <c:v>172</c:v>
                </c:pt>
                <c:pt idx="286">
                  <c:v>161</c:v>
                </c:pt>
                <c:pt idx="287">
                  <c:v>173</c:v>
                </c:pt>
                <c:pt idx="288">
                  <c:v>173</c:v>
                </c:pt>
                <c:pt idx="289">
                  <c:v>179</c:v>
                </c:pt>
                <c:pt idx="290">
                  <c:v>167</c:v>
                </c:pt>
                <c:pt idx="291">
                  <c:v>187</c:v>
                </c:pt>
                <c:pt idx="292">
                  <c:v>185</c:v>
                </c:pt>
                <c:pt idx="293">
                  <c:v>180</c:v>
                </c:pt>
                <c:pt idx="294">
                  <c:v>180</c:v>
                </c:pt>
                <c:pt idx="295">
                  <c:v>176</c:v>
                </c:pt>
                <c:pt idx="296">
                  <c:v>168</c:v>
                </c:pt>
                <c:pt idx="297">
                  <c:v>161</c:v>
                </c:pt>
                <c:pt idx="298">
                  <c:v>167</c:v>
                </c:pt>
                <c:pt idx="299">
                  <c:v>190</c:v>
                </c:pt>
                <c:pt idx="300">
                  <c:v>178</c:v>
                </c:pt>
                <c:pt idx="301">
                  <c:v>168</c:v>
                </c:pt>
                <c:pt idx="302">
                  <c:v>154</c:v>
                </c:pt>
                <c:pt idx="303">
                  <c:v>154</c:v>
                </c:pt>
                <c:pt idx="304">
                  <c:v>145</c:v>
                </c:pt>
                <c:pt idx="305">
                  <c:v>153</c:v>
                </c:pt>
                <c:pt idx="306">
                  <c:v>168</c:v>
                </c:pt>
                <c:pt idx="307">
                  <c:v>166</c:v>
                </c:pt>
                <c:pt idx="308">
                  <c:v>152</c:v>
                </c:pt>
                <c:pt idx="309">
                  <c:v>148</c:v>
                </c:pt>
                <c:pt idx="310">
                  <c:v>148</c:v>
                </c:pt>
                <c:pt idx="311">
                  <c:v>137</c:v>
                </c:pt>
                <c:pt idx="312">
                  <c:v>146</c:v>
                </c:pt>
                <c:pt idx="313">
                  <c:v>139</c:v>
                </c:pt>
                <c:pt idx="314">
                  <c:v>143</c:v>
                </c:pt>
                <c:pt idx="315">
                  <c:v>138</c:v>
                </c:pt>
                <c:pt idx="316">
                  <c:v>132</c:v>
                </c:pt>
                <c:pt idx="317">
                  <c:v>142</c:v>
                </c:pt>
                <c:pt idx="318">
                  <c:v>140</c:v>
                </c:pt>
                <c:pt idx="319">
                  <c:v>123</c:v>
                </c:pt>
                <c:pt idx="320">
                  <c:v>131</c:v>
                </c:pt>
                <c:pt idx="321">
                  <c:v>137</c:v>
                </c:pt>
                <c:pt idx="322">
                  <c:v>125</c:v>
                </c:pt>
                <c:pt idx="323">
                  <c:v>138</c:v>
                </c:pt>
                <c:pt idx="324">
                  <c:v>120</c:v>
                </c:pt>
                <c:pt idx="325">
                  <c:v>120</c:v>
                </c:pt>
                <c:pt idx="326">
                  <c:v>123</c:v>
                </c:pt>
                <c:pt idx="327">
                  <c:v>130</c:v>
                </c:pt>
                <c:pt idx="328">
                  <c:v>147</c:v>
                </c:pt>
                <c:pt idx="329">
                  <c:v>133</c:v>
                </c:pt>
                <c:pt idx="330">
                  <c:v>139</c:v>
                </c:pt>
                <c:pt idx="331">
                  <c:v>143</c:v>
                </c:pt>
                <c:pt idx="332">
                  <c:v>139</c:v>
                </c:pt>
                <c:pt idx="333">
                  <c:v>156</c:v>
                </c:pt>
                <c:pt idx="334">
                  <c:v>142</c:v>
                </c:pt>
                <c:pt idx="335">
                  <c:v>150</c:v>
                </c:pt>
                <c:pt idx="336">
                  <c:v>144</c:v>
                </c:pt>
                <c:pt idx="337">
                  <c:v>147</c:v>
                </c:pt>
                <c:pt idx="338">
                  <c:v>165</c:v>
                </c:pt>
                <c:pt idx="339">
                  <c:v>152</c:v>
                </c:pt>
                <c:pt idx="340">
                  <c:v>143</c:v>
                </c:pt>
                <c:pt idx="341">
                  <c:v>157</c:v>
                </c:pt>
                <c:pt idx="342">
                  <c:v>161</c:v>
                </c:pt>
                <c:pt idx="343">
                  <c:v>150</c:v>
                </c:pt>
                <c:pt idx="344">
                  <c:v>158</c:v>
                </c:pt>
                <c:pt idx="345">
                  <c:v>159</c:v>
                </c:pt>
                <c:pt idx="346">
                  <c:v>157</c:v>
                </c:pt>
                <c:pt idx="347">
                  <c:v>166</c:v>
                </c:pt>
                <c:pt idx="348">
                  <c:v>166</c:v>
                </c:pt>
                <c:pt idx="349">
                  <c:v>175</c:v>
                </c:pt>
                <c:pt idx="350">
                  <c:v>169</c:v>
                </c:pt>
                <c:pt idx="351">
                  <c:v>173</c:v>
                </c:pt>
                <c:pt idx="352">
                  <c:v>192</c:v>
                </c:pt>
                <c:pt idx="353">
                  <c:v>188</c:v>
                </c:pt>
                <c:pt idx="354">
                  <c:v>179</c:v>
                </c:pt>
                <c:pt idx="355">
                  <c:v>203</c:v>
                </c:pt>
                <c:pt idx="356">
                  <c:v>192</c:v>
                </c:pt>
                <c:pt idx="357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8-463C-AD36-8FAE178D9F67}"/>
            </c:ext>
          </c:extLst>
        </c:ser>
        <c:ser>
          <c:idx val="3"/>
          <c:order val="3"/>
          <c:tx>
            <c:strRef>
              <c:f>Sheet1!$U$1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4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Sheet1!$U$2:$U$359</c:f>
              <c:numCache>
                <c:formatCode>General</c:formatCode>
                <c:ptCount val="358"/>
                <c:pt idx="0">
                  <c:v>11</c:v>
                </c:pt>
                <c:pt idx="1">
                  <c:v>13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14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13</c:v>
                </c:pt>
                <c:pt idx="23">
                  <c:v>15</c:v>
                </c:pt>
                <c:pt idx="24">
                  <c:v>11</c:v>
                </c:pt>
                <c:pt idx="25">
                  <c:v>11</c:v>
                </c:pt>
                <c:pt idx="26">
                  <c:v>15</c:v>
                </c:pt>
                <c:pt idx="27">
                  <c:v>14</c:v>
                </c:pt>
                <c:pt idx="28">
                  <c:v>8</c:v>
                </c:pt>
                <c:pt idx="29">
                  <c:v>12</c:v>
                </c:pt>
                <c:pt idx="30">
                  <c:v>13</c:v>
                </c:pt>
                <c:pt idx="31">
                  <c:v>12</c:v>
                </c:pt>
                <c:pt idx="32">
                  <c:v>13</c:v>
                </c:pt>
                <c:pt idx="33">
                  <c:v>11</c:v>
                </c:pt>
                <c:pt idx="34">
                  <c:v>17</c:v>
                </c:pt>
                <c:pt idx="35">
                  <c:v>21</c:v>
                </c:pt>
                <c:pt idx="36">
                  <c:v>15</c:v>
                </c:pt>
                <c:pt idx="37">
                  <c:v>14</c:v>
                </c:pt>
                <c:pt idx="38">
                  <c:v>14</c:v>
                </c:pt>
                <c:pt idx="39">
                  <c:v>16</c:v>
                </c:pt>
                <c:pt idx="40">
                  <c:v>21</c:v>
                </c:pt>
                <c:pt idx="41">
                  <c:v>22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24</c:v>
                </c:pt>
                <c:pt idx="46">
                  <c:v>23</c:v>
                </c:pt>
                <c:pt idx="47">
                  <c:v>24</c:v>
                </c:pt>
                <c:pt idx="48">
                  <c:v>22</c:v>
                </c:pt>
                <c:pt idx="49">
                  <c:v>25</c:v>
                </c:pt>
                <c:pt idx="50">
                  <c:v>23</c:v>
                </c:pt>
                <c:pt idx="51">
                  <c:v>25</c:v>
                </c:pt>
                <c:pt idx="52">
                  <c:v>25</c:v>
                </c:pt>
                <c:pt idx="53">
                  <c:v>28</c:v>
                </c:pt>
                <c:pt idx="54">
                  <c:v>30</c:v>
                </c:pt>
                <c:pt idx="55">
                  <c:v>31</c:v>
                </c:pt>
                <c:pt idx="56">
                  <c:v>23</c:v>
                </c:pt>
                <c:pt idx="57">
                  <c:v>21</c:v>
                </c:pt>
                <c:pt idx="58">
                  <c:v>27</c:v>
                </c:pt>
                <c:pt idx="59">
                  <c:v>29</c:v>
                </c:pt>
                <c:pt idx="60">
                  <c:v>28</c:v>
                </c:pt>
                <c:pt idx="61">
                  <c:v>24</c:v>
                </c:pt>
                <c:pt idx="62">
                  <c:v>25</c:v>
                </c:pt>
                <c:pt idx="63">
                  <c:v>27</c:v>
                </c:pt>
                <c:pt idx="64">
                  <c:v>27</c:v>
                </c:pt>
                <c:pt idx="65">
                  <c:v>25</c:v>
                </c:pt>
                <c:pt idx="66">
                  <c:v>24</c:v>
                </c:pt>
                <c:pt idx="67">
                  <c:v>25</c:v>
                </c:pt>
                <c:pt idx="68">
                  <c:v>24</c:v>
                </c:pt>
                <c:pt idx="69">
                  <c:v>23</c:v>
                </c:pt>
                <c:pt idx="70">
                  <c:v>21</c:v>
                </c:pt>
                <c:pt idx="71">
                  <c:v>21</c:v>
                </c:pt>
                <c:pt idx="72">
                  <c:v>20</c:v>
                </c:pt>
                <c:pt idx="73">
                  <c:v>19</c:v>
                </c:pt>
                <c:pt idx="74">
                  <c:v>20</c:v>
                </c:pt>
                <c:pt idx="75">
                  <c:v>22</c:v>
                </c:pt>
                <c:pt idx="76">
                  <c:v>22</c:v>
                </c:pt>
                <c:pt idx="77">
                  <c:v>16</c:v>
                </c:pt>
                <c:pt idx="78">
                  <c:v>12</c:v>
                </c:pt>
                <c:pt idx="79">
                  <c:v>13</c:v>
                </c:pt>
                <c:pt idx="80">
                  <c:v>15</c:v>
                </c:pt>
                <c:pt idx="81">
                  <c:v>16</c:v>
                </c:pt>
                <c:pt idx="82">
                  <c:v>14</c:v>
                </c:pt>
                <c:pt idx="83">
                  <c:v>21</c:v>
                </c:pt>
                <c:pt idx="84">
                  <c:v>28</c:v>
                </c:pt>
                <c:pt idx="85">
                  <c:v>23</c:v>
                </c:pt>
                <c:pt idx="86">
                  <c:v>23</c:v>
                </c:pt>
                <c:pt idx="87">
                  <c:v>24</c:v>
                </c:pt>
                <c:pt idx="88">
                  <c:v>27</c:v>
                </c:pt>
                <c:pt idx="89">
                  <c:v>31</c:v>
                </c:pt>
                <c:pt idx="90">
                  <c:v>26</c:v>
                </c:pt>
                <c:pt idx="91">
                  <c:v>22</c:v>
                </c:pt>
                <c:pt idx="92">
                  <c:v>25</c:v>
                </c:pt>
                <c:pt idx="93">
                  <c:v>23</c:v>
                </c:pt>
                <c:pt idx="94">
                  <c:v>24</c:v>
                </c:pt>
                <c:pt idx="95">
                  <c:v>31</c:v>
                </c:pt>
                <c:pt idx="96">
                  <c:v>28</c:v>
                </c:pt>
                <c:pt idx="97">
                  <c:v>28</c:v>
                </c:pt>
                <c:pt idx="98">
                  <c:v>26</c:v>
                </c:pt>
                <c:pt idx="99">
                  <c:v>24</c:v>
                </c:pt>
                <c:pt idx="100">
                  <c:v>24</c:v>
                </c:pt>
                <c:pt idx="101">
                  <c:v>22</c:v>
                </c:pt>
                <c:pt idx="102">
                  <c:v>19</c:v>
                </c:pt>
                <c:pt idx="103">
                  <c:v>20</c:v>
                </c:pt>
                <c:pt idx="104">
                  <c:v>16</c:v>
                </c:pt>
                <c:pt idx="105">
                  <c:v>23</c:v>
                </c:pt>
                <c:pt idx="106">
                  <c:v>30</c:v>
                </c:pt>
                <c:pt idx="107">
                  <c:v>33</c:v>
                </c:pt>
                <c:pt idx="108">
                  <c:v>29</c:v>
                </c:pt>
                <c:pt idx="109">
                  <c:v>33</c:v>
                </c:pt>
                <c:pt idx="110">
                  <c:v>42</c:v>
                </c:pt>
                <c:pt idx="111">
                  <c:v>44</c:v>
                </c:pt>
                <c:pt idx="112">
                  <c:v>43</c:v>
                </c:pt>
                <c:pt idx="113">
                  <c:v>43</c:v>
                </c:pt>
                <c:pt idx="114">
                  <c:v>40</c:v>
                </c:pt>
                <c:pt idx="115">
                  <c:v>40</c:v>
                </c:pt>
                <c:pt idx="116">
                  <c:v>45</c:v>
                </c:pt>
                <c:pt idx="117">
                  <c:v>51</c:v>
                </c:pt>
                <c:pt idx="118">
                  <c:v>53</c:v>
                </c:pt>
                <c:pt idx="119">
                  <c:v>59</c:v>
                </c:pt>
                <c:pt idx="120">
                  <c:v>56</c:v>
                </c:pt>
                <c:pt idx="121">
                  <c:v>60</c:v>
                </c:pt>
                <c:pt idx="122">
                  <c:v>65</c:v>
                </c:pt>
                <c:pt idx="123">
                  <c:v>65</c:v>
                </c:pt>
                <c:pt idx="124">
                  <c:v>67</c:v>
                </c:pt>
                <c:pt idx="125">
                  <c:v>79</c:v>
                </c:pt>
                <c:pt idx="126">
                  <c:v>75</c:v>
                </c:pt>
                <c:pt idx="127">
                  <c:v>76</c:v>
                </c:pt>
                <c:pt idx="128">
                  <c:v>78</c:v>
                </c:pt>
                <c:pt idx="129">
                  <c:v>78</c:v>
                </c:pt>
                <c:pt idx="130">
                  <c:v>80</c:v>
                </c:pt>
                <c:pt idx="131">
                  <c:v>80</c:v>
                </c:pt>
                <c:pt idx="132">
                  <c:v>84</c:v>
                </c:pt>
                <c:pt idx="133">
                  <c:v>73</c:v>
                </c:pt>
                <c:pt idx="134">
                  <c:v>72</c:v>
                </c:pt>
                <c:pt idx="135">
                  <c:v>73</c:v>
                </c:pt>
                <c:pt idx="136">
                  <c:v>65</c:v>
                </c:pt>
                <c:pt idx="137">
                  <c:v>65</c:v>
                </c:pt>
                <c:pt idx="138">
                  <c:v>62</c:v>
                </c:pt>
                <c:pt idx="139">
                  <c:v>61</c:v>
                </c:pt>
                <c:pt idx="140">
                  <c:v>61</c:v>
                </c:pt>
                <c:pt idx="141">
                  <c:v>61</c:v>
                </c:pt>
                <c:pt idx="142">
                  <c:v>63</c:v>
                </c:pt>
                <c:pt idx="143">
                  <c:v>61</c:v>
                </c:pt>
                <c:pt idx="144">
                  <c:v>66</c:v>
                </c:pt>
                <c:pt idx="145">
                  <c:v>69</c:v>
                </c:pt>
                <c:pt idx="146">
                  <c:v>72</c:v>
                </c:pt>
                <c:pt idx="147">
                  <c:v>76</c:v>
                </c:pt>
                <c:pt idx="148">
                  <c:v>74</c:v>
                </c:pt>
                <c:pt idx="149">
                  <c:v>70</c:v>
                </c:pt>
                <c:pt idx="150">
                  <c:v>73</c:v>
                </c:pt>
                <c:pt idx="151">
                  <c:v>70</c:v>
                </c:pt>
                <c:pt idx="152">
                  <c:v>62</c:v>
                </c:pt>
                <c:pt idx="153">
                  <c:v>66</c:v>
                </c:pt>
                <c:pt idx="154">
                  <c:v>62</c:v>
                </c:pt>
                <c:pt idx="155">
                  <c:v>61</c:v>
                </c:pt>
                <c:pt idx="156">
                  <c:v>68</c:v>
                </c:pt>
                <c:pt idx="157">
                  <c:v>66</c:v>
                </c:pt>
                <c:pt idx="158">
                  <c:v>68</c:v>
                </c:pt>
                <c:pt idx="159">
                  <c:v>75</c:v>
                </c:pt>
                <c:pt idx="160">
                  <c:v>80</c:v>
                </c:pt>
                <c:pt idx="161">
                  <c:v>66</c:v>
                </c:pt>
                <c:pt idx="162">
                  <c:v>63</c:v>
                </c:pt>
                <c:pt idx="163">
                  <c:v>59</c:v>
                </c:pt>
                <c:pt idx="164">
                  <c:v>53</c:v>
                </c:pt>
                <c:pt idx="165">
                  <c:v>52</c:v>
                </c:pt>
                <c:pt idx="166">
                  <c:v>54</c:v>
                </c:pt>
                <c:pt idx="167">
                  <c:v>53</c:v>
                </c:pt>
                <c:pt idx="168">
                  <c:v>51</c:v>
                </c:pt>
                <c:pt idx="169">
                  <c:v>51</c:v>
                </c:pt>
                <c:pt idx="170">
                  <c:v>47</c:v>
                </c:pt>
                <c:pt idx="171">
                  <c:v>49</c:v>
                </c:pt>
                <c:pt idx="172">
                  <c:v>49</c:v>
                </c:pt>
                <c:pt idx="173">
                  <c:v>48</c:v>
                </c:pt>
                <c:pt idx="174">
                  <c:v>45</c:v>
                </c:pt>
                <c:pt idx="175">
                  <c:v>40</c:v>
                </c:pt>
                <c:pt idx="176">
                  <c:v>31</c:v>
                </c:pt>
                <c:pt idx="177">
                  <c:v>36</c:v>
                </c:pt>
                <c:pt idx="178">
                  <c:v>33</c:v>
                </c:pt>
                <c:pt idx="179">
                  <c:v>36</c:v>
                </c:pt>
                <c:pt idx="180">
                  <c:v>38</c:v>
                </c:pt>
                <c:pt idx="181">
                  <c:v>31</c:v>
                </c:pt>
                <c:pt idx="182">
                  <c:v>35</c:v>
                </c:pt>
                <c:pt idx="183">
                  <c:v>30</c:v>
                </c:pt>
                <c:pt idx="184">
                  <c:v>30</c:v>
                </c:pt>
                <c:pt idx="185">
                  <c:v>29</c:v>
                </c:pt>
                <c:pt idx="186">
                  <c:v>32</c:v>
                </c:pt>
                <c:pt idx="187">
                  <c:v>29</c:v>
                </c:pt>
                <c:pt idx="188">
                  <c:v>24</c:v>
                </c:pt>
                <c:pt idx="189">
                  <c:v>27</c:v>
                </c:pt>
                <c:pt idx="190">
                  <c:v>23</c:v>
                </c:pt>
                <c:pt idx="191">
                  <c:v>24</c:v>
                </c:pt>
                <c:pt idx="192">
                  <c:v>25</c:v>
                </c:pt>
                <c:pt idx="193">
                  <c:v>23</c:v>
                </c:pt>
                <c:pt idx="194">
                  <c:v>20</c:v>
                </c:pt>
                <c:pt idx="195">
                  <c:v>23</c:v>
                </c:pt>
                <c:pt idx="196">
                  <c:v>22</c:v>
                </c:pt>
                <c:pt idx="197">
                  <c:v>20</c:v>
                </c:pt>
                <c:pt idx="198">
                  <c:v>22</c:v>
                </c:pt>
                <c:pt idx="199">
                  <c:v>22</c:v>
                </c:pt>
                <c:pt idx="200">
                  <c:v>23</c:v>
                </c:pt>
                <c:pt idx="201">
                  <c:v>22</c:v>
                </c:pt>
                <c:pt idx="202">
                  <c:v>22</c:v>
                </c:pt>
                <c:pt idx="203">
                  <c:v>21</c:v>
                </c:pt>
                <c:pt idx="204">
                  <c:v>16</c:v>
                </c:pt>
                <c:pt idx="205">
                  <c:v>22</c:v>
                </c:pt>
                <c:pt idx="206">
                  <c:v>23</c:v>
                </c:pt>
                <c:pt idx="207">
                  <c:v>25</c:v>
                </c:pt>
                <c:pt idx="208">
                  <c:v>25</c:v>
                </c:pt>
                <c:pt idx="209">
                  <c:v>23</c:v>
                </c:pt>
                <c:pt idx="210">
                  <c:v>19</c:v>
                </c:pt>
                <c:pt idx="211">
                  <c:v>17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17</c:v>
                </c:pt>
                <c:pt idx="217">
                  <c:v>17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20</c:v>
                </c:pt>
                <c:pt idx="222">
                  <c:v>20</c:v>
                </c:pt>
                <c:pt idx="223">
                  <c:v>19</c:v>
                </c:pt>
                <c:pt idx="224">
                  <c:v>20</c:v>
                </c:pt>
                <c:pt idx="225">
                  <c:v>23</c:v>
                </c:pt>
                <c:pt idx="226">
                  <c:v>24</c:v>
                </c:pt>
                <c:pt idx="227">
                  <c:v>19</c:v>
                </c:pt>
                <c:pt idx="228">
                  <c:v>20</c:v>
                </c:pt>
                <c:pt idx="229">
                  <c:v>22</c:v>
                </c:pt>
                <c:pt idx="230">
                  <c:v>22</c:v>
                </c:pt>
                <c:pt idx="231">
                  <c:v>15</c:v>
                </c:pt>
                <c:pt idx="232">
                  <c:v>17</c:v>
                </c:pt>
                <c:pt idx="233">
                  <c:v>17</c:v>
                </c:pt>
                <c:pt idx="234">
                  <c:v>15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14</c:v>
                </c:pt>
                <c:pt idx="239">
                  <c:v>18</c:v>
                </c:pt>
                <c:pt idx="240">
                  <c:v>15</c:v>
                </c:pt>
                <c:pt idx="241">
                  <c:v>15</c:v>
                </c:pt>
                <c:pt idx="242">
                  <c:v>17</c:v>
                </c:pt>
                <c:pt idx="243">
                  <c:v>15</c:v>
                </c:pt>
                <c:pt idx="244">
                  <c:v>17</c:v>
                </c:pt>
                <c:pt idx="245">
                  <c:v>15</c:v>
                </c:pt>
                <c:pt idx="246">
                  <c:v>14</c:v>
                </c:pt>
                <c:pt idx="247">
                  <c:v>15</c:v>
                </c:pt>
                <c:pt idx="248">
                  <c:v>19</c:v>
                </c:pt>
                <c:pt idx="249">
                  <c:v>18</c:v>
                </c:pt>
                <c:pt idx="250">
                  <c:v>19</c:v>
                </c:pt>
                <c:pt idx="251">
                  <c:v>19</c:v>
                </c:pt>
                <c:pt idx="252">
                  <c:v>19</c:v>
                </c:pt>
                <c:pt idx="253">
                  <c:v>24</c:v>
                </c:pt>
                <c:pt idx="254">
                  <c:v>25</c:v>
                </c:pt>
                <c:pt idx="255">
                  <c:v>23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23</c:v>
                </c:pt>
                <c:pt idx="260">
                  <c:v>22</c:v>
                </c:pt>
                <c:pt idx="261">
                  <c:v>24</c:v>
                </c:pt>
                <c:pt idx="262">
                  <c:v>20</c:v>
                </c:pt>
                <c:pt idx="263">
                  <c:v>18</c:v>
                </c:pt>
                <c:pt idx="264">
                  <c:v>18</c:v>
                </c:pt>
                <c:pt idx="265">
                  <c:v>19</c:v>
                </c:pt>
                <c:pt idx="266">
                  <c:v>19</c:v>
                </c:pt>
                <c:pt idx="267">
                  <c:v>19</c:v>
                </c:pt>
                <c:pt idx="268">
                  <c:v>18</c:v>
                </c:pt>
                <c:pt idx="269">
                  <c:v>20</c:v>
                </c:pt>
                <c:pt idx="270">
                  <c:v>17</c:v>
                </c:pt>
                <c:pt idx="271">
                  <c:v>17</c:v>
                </c:pt>
                <c:pt idx="272">
                  <c:v>17</c:v>
                </c:pt>
                <c:pt idx="273">
                  <c:v>21</c:v>
                </c:pt>
                <c:pt idx="274">
                  <c:v>22</c:v>
                </c:pt>
                <c:pt idx="275">
                  <c:v>21</c:v>
                </c:pt>
                <c:pt idx="276">
                  <c:v>22</c:v>
                </c:pt>
                <c:pt idx="277">
                  <c:v>22</c:v>
                </c:pt>
                <c:pt idx="278">
                  <c:v>18</c:v>
                </c:pt>
                <c:pt idx="279">
                  <c:v>19</c:v>
                </c:pt>
                <c:pt idx="280">
                  <c:v>19</c:v>
                </c:pt>
                <c:pt idx="281">
                  <c:v>22</c:v>
                </c:pt>
                <c:pt idx="282">
                  <c:v>25</c:v>
                </c:pt>
                <c:pt idx="283">
                  <c:v>22</c:v>
                </c:pt>
                <c:pt idx="284">
                  <c:v>21</c:v>
                </c:pt>
                <c:pt idx="285">
                  <c:v>21</c:v>
                </c:pt>
                <c:pt idx="286">
                  <c:v>22</c:v>
                </c:pt>
                <c:pt idx="287">
                  <c:v>21</c:v>
                </c:pt>
                <c:pt idx="288">
                  <c:v>17</c:v>
                </c:pt>
                <c:pt idx="289">
                  <c:v>22</c:v>
                </c:pt>
                <c:pt idx="290">
                  <c:v>22</c:v>
                </c:pt>
                <c:pt idx="291">
                  <c:v>20</c:v>
                </c:pt>
                <c:pt idx="292">
                  <c:v>19</c:v>
                </c:pt>
                <c:pt idx="293">
                  <c:v>19</c:v>
                </c:pt>
                <c:pt idx="294">
                  <c:v>20</c:v>
                </c:pt>
                <c:pt idx="295">
                  <c:v>20</c:v>
                </c:pt>
                <c:pt idx="296">
                  <c:v>19</c:v>
                </c:pt>
                <c:pt idx="297">
                  <c:v>20</c:v>
                </c:pt>
                <c:pt idx="298">
                  <c:v>21</c:v>
                </c:pt>
                <c:pt idx="299">
                  <c:v>21</c:v>
                </c:pt>
                <c:pt idx="300">
                  <c:v>22</c:v>
                </c:pt>
                <c:pt idx="301">
                  <c:v>27</c:v>
                </c:pt>
                <c:pt idx="302">
                  <c:v>19</c:v>
                </c:pt>
                <c:pt idx="303">
                  <c:v>17</c:v>
                </c:pt>
                <c:pt idx="304">
                  <c:v>17</c:v>
                </c:pt>
                <c:pt idx="305">
                  <c:v>16</c:v>
                </c:pt>
                <c:pt idx="306">
                  <c:v>18</c:v>
                </c:pt>
                <c:pt idx="307">
                  <c:v>20</c:v>
                </c:pt>
                <c:pt idx="308">
                  <c:v>22</c:v>
                </c:pt>
                <c:pt idx="309">
                  <c:v>23</c:v>
                </c:pt>
                <c:pt idx="310">
                  <c:v>24</c:v>
                </c:pt>
                <c:pt idx="311">
                  <c:v>24</c:v>
                </c:pt>
                <c:pt idx="312">
                  <c:v>24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6</c:v>
                </c:pt>
                <c:pt idx="320">
                  <c:v>8</c:v>
                </c:pt>
                <c:pt idx="321">
                  <c:v>7</c:v>
                </c:pt>
                <c:pt idx="322">
                  <c:v>8</c:v>
                </c:pt>
                <c:pt idx="323">
                  <c:v>7</c:v>
                </c:pt>
                <c:pt idx="324">
                  <c:v>4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5</c:v>
                </c:pt>
                <c:pt idx="329">
                  <c:v>4</c:v>
                </c:pt>
                <c:pt idx="330">
                  <c:v>8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12</c:v>
                </c:pt>
                <c:pt idx="337">
                  <c:v>8</c:v>
                </c:pt>
                <c:pt idx="338">
                  <c:v>6</c:v>
                </c:pt>
                <c:pt idx="339">
                  <c:v>4</c:v>
                </c:pt>
                <c:pt idx="340">
                  <c:v>7</c:v>
                </c:pt>
                <c:pt idx="341">
                  <c:v>7</c:v>
                </c:pt>
                <c:pt idx="342">
                  <c:v>9</c:v>
                </c:pt>
                <c:pt idx="343">
                  <c:v>13</c:v>
                </c:pt>
                <c:pt idx="344">
                  <c:v>8</c:v>
                </c:pt>
                <c:pt idx="345">
                  <c:v>7</c:v>
                </c:pt>
                <c:pt idx="346">
                  <c:v>8</c:v>
                </c:pt>
                <c:pt idx="347">
                  <c:v>11</c:v>
                </c:pt>
                <c:pt idx="348">
                  <c:v>11</c:v>
                </c:pt>
                <c:pt idx="349">
                  <c:v>14</c:v>
                </c:pt>
                <c:pt idx="350">
                  <c:v>15</c:v>
                </c:pt>
                <c:pt idx="351">
                  <c:v>18</c:v>
                </c:pt>
                <c:pt idx="352">
                  <c:v>21</c:v>
                </c:pt>
                <c:pt idx="353">
                  <c:v>19</c:v>
                </c:pt>
                <c:pt idx="354">
                  <c:v>17</c:v>
                </c:pt>
                <c:pt idx="355">
                  <c:v>15</c:v>
                </c:pt>
                <c:pt idx="356">
                  <c:v>17</c:v>
                </c:pt>
                <c:pt idx="3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48-463C-AD36-8FAE178D9F67}"/>
            </c:ext>
          </c:extLst>
        </c:ser>
        <c:ser>
          <c:idx val="4"/>
          <c:order val="4"/>
          <c:tx>
            <c:strRef>
              <c:f>Sheet1!$V$1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Sheet1!$V$2:$V$359</c:f>
              <c:numCache>
                <c:formatCode>General</c:formatCode>
                <c:ptCount val="358"/>
                <c:pt idx="0">
                  <c:v>20</c:v>
                </c:pt>
                <c:pt idx="1">
                  <c:v>15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14</c:v>
                </c:pt>
                <c:pt idx="6">
                  <c:v>10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11</c:v>
                </c:pt>
                <c:pt idx="12">
                  <c:v>15</c:v>
                </c:pt>
                <c:pt idx="13">
                  <c:v>19</c:v>
                </c:pt>
                <c:pt idx="14">
                  <c:v>22</c:v>
                </c:pt>
                <c:pt idx="15">
                  <c:v>22</c:v>
                </c:pt>
                <c:pt idx="16">
                  <c:v>19</c:v>
                </c:pt>
                <c:pt idx="17">
                  <c:v>19</c:v>
                </c:pt>
                <c:pt idx="18">
                  <c:v>25</c:v>
                </c:pt>
                <c:pt idx="19">
                  <c:v>22</c:v>
                </c:pt>
                <c:pt idx="20">
                  <c:v>24</c:v>
                </c:pt>
                <c:pt idx="21">
                  <c:v>19</c:v>
                </c:pt>
                <c:pt idx="22">
                  <c:v>20</c:v>
                </c:pt>
                <c:pt idx="23">
                  <c:v>18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16</c:v>
                </c:pt>
                <c:pt idx="29">
                  <c:v>19</c:v>
                </c:pt>
                <c:pt idx="30">
                  <c:v>18</c:v>
                </c:pt>
                <c:pt idx="31">
                  <c:v>16</c:v>
                </c:pt>
                <c:pt idx="32">
                  <c:v>21</c:v>
                </c:pt>
                <c:pt idx="33">
                  <c:v>22</c:v>
                </c:pt>
                <c:pt idx="34">
                  <c:v>20</c:v>
                </c:pt>
                <c:pt idx="35">
                  <c:v>23</c:v>
                </c:pt>
                <c:pt idx="36">
                  <c:v>23</c:v>
                </c:pt>
                <c:pt idx="37">
                  <c:v>25</c:v>
                </c:pt>
                <c:pt idx="38">
                  <c:v>20</c:v>
                </c:pt>
                <c:pt idx="39">
                  <c:v>20</c:v>
                </c:pt>
                <c:pt idx="40">
                  <c:v>24</c:v>
                </c:pt>
                <c:pt idx="41">
                  <c:v>23</c:v>
                </c:pt>
                <c:pt idx="42">
                  <c:v>29</c:v>
                </c:pt>
                <c:pt idx="43">
                  <c:v>20</c:v>
                </c:pt>
                <c:pt idx="44">
                  <c:v>22</c:v>
                </c:pt>
                <c:pt idx="45">
                  <c:v>22</c:v>
                </c:pt>
                <c:pt idx="46">
                  <c:v>28</c:v>
                </c:pt>
                <c:pt idx="47">
                  <c:v>28</c:v>
                </c:pt>
                <c:pt idx="48">
                  <c:v>33</c:v>
                </c:pt>
                <c:pt idx="49">
                  <c:v>26</c:v>
                </c:pt>
                <c:pt idx="50">
                  <c:v>33</c:v>
                </c:pt>
                <c:pt idx="51">
                  <c:v>28</c:v>
                </c:pt>
                <c:pt idx="52">
                  <c:v>26</c:v>
                </c:pt>
                <c:pt idx="53">
                  <c:v>26</c:v>
                </c:pt>
                <c:pt idx="54">
                  <c:v>26</c:v>
                </c:pt>
                <c:pt idx="55">
                  <c:v>27</c:v>
                </c:pt>
                <c:pt idx="56">
                  <c:v>32</c:v>
                </c:pt>
                <c:pt idx="57">
                  <c:v>39</c:v>
                </c:pt>
                <c:pt idx="58">
                  <c:v>46</c:v>
                </c:pt>
                <c:pt idx="59">
                  <c:v>43</c:v>
                </c:pt>
                <c:pt idx="60">
                  <c:v>42</c:v>
                </c:pt>
                <c:pt idx="61">
                  <c:v>51</c:v>
                </c:pt>
                <c:pt idx="62">
                  <c:v>40</c:v>
                </c:pt>
                <c:pt idx="63">
                  <c:v>45</c:v>
                </c:pt>
                <c:pt idx="64">
                  <c:v>43</c:v>
                </c:pt>
                <c:pt idx="65">
                  <c:v>40</c:v>
                </c:pt>
                <c:pt idx="66">
                  <c:v>36</c:v>
                </c:pt>
                <c:pt idx="67">
                  <c:v>39</c:v>
                </c:pt>
                <c:pt idx="68">
                  <c:v>42</c:v>
                </c:pt>
                <c:pt idx="69">
                  <c:v>45</c:v>
                </c:pt>
                <c:pt idx="70">
                  <c:v>52</c:v>
                </c:pt>
                <c:pt idx="71">
                  <c:v>50</c:v>
                </c:pt>
                <c:pt idx="72">
                  <c:v>53</c:v>
                </c:pt>
                <c:pt idx="73">
                  <c:v>57</c:v>
                </c:pt>
                <c:pt idx="74">
                  <c:v>67</c:v>
                </c:pt>
                <c:pt idx="75">
                  <c:v>70</c:v>
                </c:pt>
                <c:pt idx="76">
                  <c:v>72</c:v>
                </c:pt>
                <c:pt idx="77">
                  <c:v>70</c:v>
                </c:pt>
                <c:pt idx="78">
                  <c:v>70</c:v>
                </c:pt>
                <c:pt idx="79">
                  <c:v>71</c:v>
                </c:pt>
                <c:pt idx="80">
                  <c:v>70</c:v>
                </c:pt>
                <c:pt idx="81">
                  <c:v>68</c:v>
                </c:pt>
                <c:pt idx="82">
                  <c:v>81</c:v>
                </c:pt>
                <c:pt idx="83">
                  <c:v>93</c:v>
                </c:pt>
                <c:pt idx="84">
                  <c:v>76</c:v>
                </c:pt>
                <c:pt idx="85">
                  <c:v>85</c:v>
                </c:pt>
                <c:pt idx="86">
                  <c:v>72</c:v>
                </c:pt>
                <c:pt idx="87">
                  <c:v>83</c:v>
                </c:pt>
                <c:pt idx="88">
                  <c:v>87</c:v>
                </c:pt>
                <c:pt idx="89">
                  <c:v>91</c:v>
                </c:pt>
                <c:pt idx="90">
                  <c:v>97</c:v>
                </c:pt>
                <c:pt idx="91">
                  <c:v>89</c:v>
                </c:pt>
                <c:pt idx="92">
                  <c:v>85</c:v>
                </c:pt>
                <c:pt idx="93">
                  <c:v>83</c:v>
                </c:pt>
                <c:pt idx="94">
                  <c:v>85</c:v>
                </c:pt>
                <c:pt idx="95">
                  <c:v>92</c:v>
                </c:pt>
                <c:pt idx="96">
                  <c:v>89</c:v>
                </c:pt>
                <c:pt idx="97">
                  <c:v>88</c:v>
                </c:pt>
                <c:pt idx="98">
                  <c:v>85</c:v>
                </c:pt>
                <c:pt idx="99">
                  <c:v>88</c:v>
                </c:pt>
                <c:pt idx="100">
                  <c:v>86</c:v>
                </c:pt>
                <c:pt idx="101">
                  <c:v>82</c:v>
                </c:pt>
                <c:pt idx="102">
                  <c:v>90</c:v>
                </c:pt>
                <c:pt idx="103">
                  <c:v>88</c:v>
                </c:pt>
                <c:pt idx="104">
                  <c:v>91</c:v>
                </c:pt>
                <c:pt idx="105">
                  <c:v>91</c:v>
                </c:pt>
                <c:pt idx="106">
                  <c:v>92</c:v>
                </c:pt>
                <c:pt idx="107">
                  <c:v>80</c:v>
                </c:pt>
                <c:pt idx="108">
                  <c:v>83</c:v>
                </c:pt>
                <c:pt idx="109">
                  <c:v>94</c:v>
                </c:pt>
                <c:pt idx="110">
                  <c:v>100</c:v>
                </c:pt>
                <c:pt idx="111">
                  <c:v>109</c:v>
                </c:pt>
                <c:pt idx="112">
                  <c:v>108</c:v>
                </c:pt>
                <c:pt idx="113">
                  <c:v>98</c:v>
                </c:pt>
                <c:pt idx="114">
                  <c:v>96</c:v>
                </c:pt>
                <c:pt idx="115">
                  <c:v>106</c:v>
                </c:pt>
                <c:pt idx="116">
                  <c:v>116</c:v>
                </c:pt>
                <c:pt idx="117">
                  <c:v>128</c:v>
                </c:pt>
                <c:pt idx="118">
                  <c:v>127</c:v>
                </c:pt>
                <c:pt idx="119">
                  <c:v>118</c:v>
                </c:pt>
                <c:pt idx="120">
                  <c:v>125</c:v>
                </c:pt>
                <c:pt idx="121">
                  <c:v>112</c:v>
                </c:pt>
                <c:pt idx="122">
                  <c:v>114</c:v>
                </c:pt>
                <c:pt idx="123">
                  <c:v>123</c:v>
                </c:pt>
                <c:pt idx="124">
                  <c:v>143</c:v>
                </c:pt>
                <c:pt idx="125">
                  <c:v>141</c:v>
                </c:pt>
                <c:pt idx="126">
                  <c:v>141</c:v>
                </c:pt>
                <c:pt idx="127">
                  <c:v>142</c:v>
                </c:pt>
                <c:pt idx="128">
                  <c:v>133</c:v>
                </c:pt>
                <c:pt idx="129">
                  <c:v>134</c:v>
                </c:pt>
                <c:pt idx="130">
                  <c:v>136</c:v>
                </c:pt>
                <c:pt idx="131">
                  <c:v>134</c:v>
                </c:pt>
                <c:pt idx="132">
                  <c:v>143</c:v>
                </c:pt>
                <c:pt idx="133">
                  <c:v>134</c:v>
                </c:pt>
                <c:pt idx="134">
                  <c:v>131</c:v>
                </c:pt>
                <c:pt idx="135">
                  <c:v>111</c:v>
                </c:pt>
                <c:pt idx="136">
                  <c:v>106</c:v>
                </c:pt>
                <c:pt idx="137">
                  <c:v>127</c:v>
                </c:pt>
                <c:pt idx="138">
                  <c:v>127</c:v>
                </c:pt>
                <c:pt idx="139">
                  <c:v>115</c:v>
                </c:pt>
                <c:pt idx="140">
                  <c:v>114</c:v>
                </c:pt>
                <c:pt idx="141">
                  <c:v>103</c:v>
                </c:pt>
                <c:pt idx="142">
                  <c:v>105</c:v>
                </c:pt>
                <c:pt idx="143">
                  <c:v>110</c:v>
                </c:pt>
                <c:pt idx="144">
                  <c:v>116</c:v>
                </c:pt>
                <c:pt idx="145">
                  <c:v>125</c:v>
                </c:pt>
                <c:pt idx="146">
                  <c:v>109</c:v>
                </c:pt>
                <c:pt idx="147">
                  <c:v>111</c:v>
                </c:pt>
                <c:pt idx="148">
                  <c:v>120</c:v>
                </c:pt>
                <c:pt idx="149">
                  <c:v>111</c:v>
                </c:pt>
                <c:pt idx="150">
                  <c:v>103</c:v>
                </c:pt>
                <c:pt idx="151">
                  <c:v>108</c:v>
                </c:pt>
                <c:pt idx="152">
                  <c:v>119</c:v>
                </c:pt>
                <c:pt idx="153">
                  <c:v>109</c:v>
                </c:pt>
                <c:pt idx="154">
                  <c:v>96</c:v>
                </c:pt>
                <c:pt idx="155">
                  <c:v>100</c:v>
                </c:pt>
                <c:pt idx="156">
                  <c:v>97</c:v>
                </c:pt>
                <c:pt idx="157">
                  <c:v>87</c:v>
                </c:pt>
                <c:pt idx="158">
                  <c:v>93</c:v>
                </c:pt>
                <c:pt idx="159">
                  <c:v>104</c:v>
                </c:pt>
                <c:pt idx="160">
                  <c:v>102</c:v>
                </c:pt>
                <c:pt idx="161">
                  <c:v>88</c:v>
                </c:pt>
                <c:pt idx="162">
                  <c:v>82</c:v>
                </c:pt>
                <c:pt idx="163">
                  <c:v>83</c:v>
                </c:pt>
                <c:pt idx="164">
                  <c:v>85</c:v>
                </c:pt>
                <c:pt idx="165">
                  <c:v>90</c:v>
                </c:pt>
                <c:pt idx="166">
                  <c:v>94</c:v>
                </c:pt>
                <c:pt idx="167">
                  <c:v>98</c:v>
                </c:pt>
                <c:pt idx="168">
                  <c:v>112</c:v>
                </c:pt>
                <c:pt idx="169">
                  <c:v>105</c:v>
                </c:pt>
                <c:pt idx="170">
                  <c:v>102</c:v>
                </c:pt>
                <c:pt idx="171">
                  <c:v>117</c:v>
                </c:pt>
                <c:pt idx="172">
                  <c:v>117</c:v>
                </c:pt>
                <c:pt idx="173">
                  <c:v>118</c:v>
                </c:pt>
                <c:pt idx="174">
                  <c:v>113</c:v>
                </c:pt>
                <c:pt idx="175">
                  <c:v>127</c:v>
                </c:pt>
                <c:pt idx="176">
                  <c:v>121</c:v>
                </c:pt>
                <c:pt idx="177">
                  <c:v>111</c:v>
                </c:pt>
                <c:pt idx="178">
                  <c:v>101</c:v>
                </c:pt>
                <c:pt idx="179">
                  <c:v>108</c:v>
                </c:pt>
                <c:pt idx="180">
                  <c:v>110</c:v>
                </c:pt>
                <c:pt idx="181">
                  <c:v>109</c:v>
                </c:pt>
                <c:pt idx="182">
                  <c:v>102</c:v>
                </c:pt>
                <c:pt idx="183">
                  <c:v>96</c:v>
                </c:pt>
                <c:pt idx="184">
                  <c:v>96</c:v>
                </c:pt>
                <c:pt idx="185">
                  <c:v>95</c:v>
                </c:pt>
                <c:pt idx="186">
                  <c:v>97</c:v>
                </c:pt>
                <c:pt idx="187">
                  <c:v>92</c:v>
                </c:pt>
                <c:pt idx="188">
                  <c:v>96</c:v>
                </c:pt>
                <c:pt idx="189">
                  <c:v>99</c:v>
                </c:pt>
                <c:pt idx="190">
                  <c:v>89</c:v>
                </c:pt>
                <c:pt idx="191">
                  <c:v>73</c:v>
                </c:pt>
                <c:pt idx="192">
                  <c:v>64</c:v>
                </c:pt>
                <c:pt idx="193">
                  <c:v>67</c:v>
                </c:pt>
                <c:pt idx="194">
                  <c:v>60</c:v>
                </c:pt>
                <c:pt idx="195">
                  <c:v>58</c:v>
                </c:pt>
                <c:pt idx="196">
                  <c:v>63</c:v>
                </c:pt>
                <c:pt idx="197">
                  <c:v>67</c:v>
                </c:pt>
                <c:pt idx="198">
                  <c:v>64</c:v>
                </c:pt>
                <c:pt idx="199">
                  <c:v>62</c:v>
                </c:pt>
                <c:pt idx="200">
                  <c:v>68</c:v>
                </c:pt>
                <c:pt idx="201">
                  <c:v>72</c:v>
                </c:pt>
                <c:pt idx="202">
                  <c:v>69</c:v>
                </c:pt>
                <c:pt idx="203">
                  <c:v>67</c:v>
                </c:pt>
                <c:pt idx="204">
                  <c:v>67</c:v>
                </c:pt>
                <c:pt idx="205">
                  <c:v>64</c:v>
                </c:pt>
                <c:pt idx="206">
                  <c:v>61</c:v>
                </c:pt>
                <c:pt idx="207">
                  <c:v>59</c:v>
                </c:pt>
                <c:pt idx="208">
                  <c:v>49</c:v>
                </c:pt>
                <c:pt idx="209">
                  <c:v>50</c:v>
                </c:pt>
                <c:pt idx="210">
                  <c:v>54</c:v>
                </c:pt>
                <c:pt idx="211">
                  <c:v>51</c:v>
                </c:pt>
                <c:pt idx="212">
                  <c:v>43</c:v>
                </c:pt>
                <c:pt idx="213">
                  <c:v>45</c:v>
                </c:pt>
                <c:pt idx="214">
                  <c:v>43</c:v>
                </c:pt>
                <c:pt idx="215">
                  <c:v>34</c:v>
                </c:pt>
                <c:pt idx="216">
                  <c:v>32</c:v>
                </c:pt>
                <c:pt idx="217">
                  <c:v>32</c:v>
                </c:pt>
                <c:pt idx="218">
                  <c:v>31</c:v>
                </c:pt>
                <c:pt idx="219">
                  <c:v>36</c:v>
                </c:pt>
                <c:pt idx="220">
                  <c:v>30</c:v>
                </c:pt>
                <c:pt idx="221">
                  <c:v>27</c:v>
                </c:pt>
                <c:pt idx="222">
                  <c:v>30</c:v>
                </c:pt>
                <c:pt idx="223">
                  <c:v>27</c:v>
                </c:pt>
                <c:pt idx="224">
                  <c:v>19</c:v>
                </c:pt>
                <c:pt idx="225">
                  <c:v>26</c:v>
                </c:pt>
                <c:pt idx="226">
                  <c:v>19</c:v>
                </c:pt>
                <c:pt idx="227">
                  <c:v>21</c:v>
                </c:pt>
                <c:pt idx="228">
                  <c:v>20</c:v>
                </c:pt>
                <c:pt idx="229">
                  <c:v>18</c:v>
                </c:pt>
                <c:pt idx="230">
                  <c:v>18</c:v>
                </c:pt>
                <c:pt idx="231">
                  <c:v>19</c:v>
                </c:pt>
                <c:pt idx="232">
                  <c:v>21</c:v>
                </c:pt>
                <c:pt idx="233">
                  <c:v>20</c:v>
                </c:pt>
                <c:pt idx="234">
                  <c:v>18</c:v>
                </c:pt>
                <c:pt idx="235">
                  <c:v>16</c:v>
                </c:pt>
                <c:pt idx="236">
                  <c:v>18</c:v>
                </c:pt>
                <c:pt idx="237">
                  <c:v>18</c:v>
                </c:pt>
                <c:pt idx="238">
                  <c:v>19</c:v>
                </c:pt>
                <c:pt idx="239">
                  <c:v>20</c:v>
                </c:pt>
                <c:pt idx="240">
                  <c:v>19</c:v>
                </c:pt>
                <c:pt idx="241">
                  <c:v>15</c:v>
                </c:pt>
                <c:pt idx="242">
                  <c:v>22</c:v>
                </c:pt>
                <c:pt idx="243">
                  <c:v>21</c:v>
                </c:pt>
                <c:pt idx="244">
                  <c:v>19</c:v>
                </c:pt>
                <c:pt idx="245">
                  <c:v>18</c:v>
                </c:pt>
                <c:pt idx="246">
                  <c:v>18</c:v>
                </c:pt>
                <c:pt idx="247">
                  <c:v>17</c:v>
                </c:pt>
                <c:pt idx="248">
                  <c:v>12</c:v>
                </c:pt>
                <c:pt idx="249">
                  <c:v>10</c:v>
                </c:pt>
                <c:pt idx="250">
                  <c:v>9</c:v>
                </c:pt>
                <c:pt idx="251">
                  <c:v>10</c:v>
                </c:pt>
                <c:pt idx="252">
                  <c:v>9</c:v>
                </c:pt>
                <c:pt idx="253">
                  <c:v>11</c:v>
                </c:pt>
                <c:pt idx="254">
                  <c:v>10</c:v>
                </c:pt>
                <c:pt idx="255">
                  <c:v>8</c:v>
                </c:pt>
                <c:pt idx="256">
                  <c:v>7</c:v>
                </c:pt>
                <c:pt idx="257">
                  <c:v>9</c:v>
                </c:pt>
                <c:pt idx="258">
                  <c:v>10</c:v>
                </c:pt>
                <c:pt idx="259">
                  <c:v>7</c:v>
                </c:pt>
                <c:pt idx="260">
                  <c:v>8</c:v>
                </c:pt>
                <c:pt idx="261">
                  <c:v>7</c:v>
                </c:pt>
                <c:pt idx="262">
                  <c:v>9</c:v>
                </c:pt>
                <c:pt idx="263">
                  <c:v>7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11</c:v>
                </c:pt>
                <c:pt idx="268">
                  <c:v>8</c:v>
                </c:pt>
                <c:pt idx="269">
                  <c:v>7</c:v>
                </c:pt>
                <c:pt idx="270">
                  <c:v>9</c:v>
                </c:pt>
                <c:pt idx="271">
                  <c:v>10</c:v>
                </c:pt>
                <c:pt idx="272">
                  <c:v>8</c:v>
                </c:pt>
                <c:pt idx="273">
                  <c:v>4</c:v>
                </c:pt>
                <c:pt idx="274">
                  <c:v>4</c:v>
                </c:pt>
                <c:pt idx="275">
                  <c:v>3</c:v>
                </c:pt>
                <c:pt idx="276">
                  <c:v>4</c:v>
                </c:pt>
                <c:pt idx="277">
                  <c:v>7</c:v>
                </c:pt>
                <c:pt idx="278">
                  <c:v>7</c:v>
                </c:pt>
                <c:pt idx="279">
                  <c:v>9</c:v>
                </c:pt>
                <c:pt idx="280">
                  <c:v>11</c:v>
                </c:pt>
                <c:pt idx="281">
                  <c:v>13</c:v>
                </c:pt>
                <c:pt idx="282">
                  <c:v>10</c:v>
                </c:pt>
                <c:pt idx="283">
                  <c:v>10</c:v>
                </c:pt>
                <c:pt idx="284">
                  <c:v>12</c:v>
                </c:pt>
                <c:pt idx="285">
                  <c:v>14</c:v>
                </c:pt>
                <c:pt idx="286">
                  <c:v>14</c:v>
                </c:pt>
                <c:pt idx="287">
                  <c:v>15</c:v>
                </c:pt>
                <c:pt idx="288">
                  <c:v>16</c:v>
                </c:pt>
                <c:pt idx="289">
                  <c:v>16</c:v>
                </c:pt>
                <c:pt idx="290">
                  <c:v>16</c:v>
                </c:pt>
                <c:pt idx="291">
                  <c:v>17</c:v>
                </c:pt>
                <c:pt idx="292">
                  <c:v>19</c:v>
                </c:pt>
                <c:pt idx="293">
                  <c:v>13</c:v>
                </c:pt>
                <c:pt idx="294">
                  <c:v>10</c:v>
                </c:pt>
                <c:pt idx="295">
                  <c:v>9</c:v>
                </c:pt>
                <c:pt idx="296">
                  <c:v>12</c:v>
                </c:pt>
                <c:pt idx="297">
                  <c:v>15</c:v>
                </c:pt>
                <c:pt idx="298">
                  <c:v>19</c:v>
                </c:pt>
                <c:pt idx="299">
                  <c:v>19</c:v>
                </c:pt>
                <c:pt idx="300">
                  <c:v>22</c:v>
                </c:pt>
                <c:pt idx="301">
                  <c:v>18</c:v>
                </c:pt>
                <c:pt idx="302">
                  <c:v>17</c:v>
                </c:pt>
                <c:pt idx="303">
                  <c:v>14</c:v>
                </c:pt>
                <c:pt idx="304">
                  <c:v>12</c:v>
                </c:pt>
                <c:pt idx="305">
                  <c:v>12</c:v>
                </c:pt>
                <c:pt idx="306">
                  <c:v>11</c:v>
                </c:pt>
                <c:pt idx="307">
                  <c:v>9</c:v>
                </c:pt>
                <c:pt idx="308">
                  <c:v>12</c:v>
                </c:pt>
                <c:pt idx="309">
                  <c:v>10</c:v>
                </c:pt>
                <c:pt idx="310">
                  <c:v>14</c:v>
                </c:pt>
                <c:pt idx="311">
                  <c:v>13</c:v>
                </c:pt>
                <c:pt idx="312">
                  <c:v>14</c:v>
                </c:pt>
                <c:pt idx="313">
                  <c:v>14</c:v>
                </c:pt>
                <c:pt idx="314">
                  <c:v>18</c:v>
                </c:pt>
                <c:pt idx="315">
                  <c:v>16</c:v>
                </c:pt>
                <c:pt idx="316">
                  <c:v>15</c:v>
                </c:pt>
                <c:pt idx="317">
                  <c:v>16</c:v>
                </c:pt>
                <c:pt idx="318">
                  <c:v>17</c:v>
                </c:pt>
                <c:pt idx="319">
                  <c:v>16</c:v>
                </c:pt>
                <c:pt idx="320">
                  <c:v>16</c:v>
                </c:pt>
                <c:pt idx="321">
                  <c:v>18</c:v>
                </c:pt>
                <c:pt idx="322">
                  <c:v>13</c:v>
                </c:pt>
                <c:pt idx="323">
                  <c:v>16</c:v>
                </c:pt>
                <c:pt idx="324">
                  <c:v>22</c:v>
                </c:pt>
                <c:pt idx="325">
                  <c:v>16</c:v>
                </c:pt>
                <c:pt idx="326">
                  <c:v>16</c:v>
                </c:pt>
                <c:pt idx="327">
                  <c:v>14</c:v>
                </c:pt>
                <c:pt idx="328">
                  <c:v>18</c:v>
                </c:pt>
                <c:pt idx="329">
                  <c:v>20</c:v>
                </c:pt>
                <c:pt idx="330">
                  <c:v>20</c:v>
                </c:pt>
                <c:pt idx="331">
                  <c:v>25</c:v>
                </c:pt>
                <c:pt idx="332">
                  <c:v>26</c:v>
                </c:pt>
                <c:pt idx="333">
                  <c:v>30</c:v>
                </c:pt>
                <c:pt idx="334">
                  <c:v>30</c:v>
                </c:pt>
                <c:pt idx="335">
                  <c:v>17</c:v>
                </c:pt>
                <c:pt idx="336">
                  <c:v>19</c:v>
                </c:pt>
                <c:pt idx="337">
                  <c:v>18</c:v>
                </c:pt>
                <c:pt idx="338">
                  <c:v>18</c:v>
                </c:pt>
                <c:pt idx="339">
                  <c:v>19</c:v>
                </c:pt>
                <c:pt idx="340">
                  <c:v>25</c:v>
                </c:pt>
                <c:pt idx="341">
                  <c:v>27</c:v>
                </c:pt>
                <c:pt idx="342">
                  <c:v>26</c:v>
                </c:pt>
                <c:pt idx="343">
                  <c:v>29</c:v>
                </c:pt>
                <c:pt idx="344">
                  <c:v>28</c:v>
                </c:pt>
                <c:pt idx="345">
                  <c:v>34</c:v>
                </c:pt>
                <c:pt idx="346">
                  <c:v>31</c:v>
                </c:pt>
                <c:pt idx="347">
                  <c:v>36</c:v>
                </c:pt>
                <c:pt idx="348">
                  <c:v>34</c:v>
                </c:pt>
                <c:pt idx="349">
                  <c:v>35</c:v>
                </c:pt>
                <c:pt idx="350">
                  <c:v>38</c:v>
                </c:pt>
                <c:pt idx="351">
                  <c:v>34</c:v>
                </c:pt>
                <c:pt idx="352">
                  <c:v>32</c:v>
                </c:pt>
                <c:pt idx="353">
                  <c:v>32</c:v>
                </c:pt>
                <c:pt idx="354">
                  <c:v>34</c:v>
                </c:pt>
                <c:pt idx="355">
                  <c:v>38</c:v>
                </c:pt>
                <c:pt idx="356">
                  <c:v>49</c:v>
                </c:pt>
                <c:pt idx="35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8-463C-AD36-8FAE178D9F67}"/>
            </c:ext>
          </c:extLst>
        </c:ser>
        <c:ser>
          <c:idx val="5"/>
          <c:order val="5"/>
          <c:tx>
            <c:strRef>
              <c:f>Sheet1!$W$1</c:f>
              <c:strCache>
                <c:ptCount val="1"/>
                <c:pt idx="0">
                  <c:v>STL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Sheet1!$W$2:$W$359</c:f>
              <c:numCache>
                <c:formatCode>General</c:formatCode>
                <c:ptCount val="358"/>
                <c:pt idx="0">
                  <c:v>441</c:v>
                </c:pt>
                <c:pt idx="1">
                  <c:v>462</c:v>
                </c:pt>
                <c:pt idx="2">
                  <c:v>468</c:v>
                </c:pt>
                <c:pt idx="3">
                  <c:v>314</c:v>
                </c:pt>
                <c:pt idx="4">
                  <c:v>341</c:v>
                </c:pt>
                <c:pt idx="5">
                  <c:v>524</c:v>
                </c:pt>
                <c:pt idx="6">
                  <c:v>515</c:v>
                </c:pt>
                <c:pt idx="7">
                  <c:v>367</c:v>
                </c:pt>
                <c:pt idx="8">
                  <c:v>352</c:v>
                </c:pt>
                <c:pt idx="9">
                  <c:v>437</c:v>
                </c:pt>
                <c:pt idx="10">
                  <c:v>344</c:v>
                </c:pt>
                <c:pt idx="11">
                  <c:v>341</c:v>
                </c:pt>
                <c:pt idx="12">
                  <c:v>373</c:v>
                </c:pt>
                <c:pt idx="13">
                  <c:v>334</c:v>
                </c:pt>
                <c:pt idx="14">
                  <c:v>406</c:v>
                </c:pt>
                <c:pt idx="15">
                  <c:v>361</c:v>
                </c:pt>
                <c:pt idx="16">
                  <c:v>513</c:v>
                </c:pt>
                <c:pt idx="17">
                  <c:v>500</c:v>
                </c:pt>
                <c:pt idx="18">
                  <c:v>446</c:v>
                </c:pt>
                <c:pt idx="19">
                  <c:v>466</c:v>
                </c:pt>
                <c:pt idx="20">
                  <c:v>445</c:v>
                </c:pt>
                <c:pt idx="21">
                  <c:v>417</c:v>
                </c:pt>
                <c:pt idx="22">
                  <c:v>430</c:v>
                </c:pt>
                <c:pt idx="23">
                  <c:v>384</c:v>
                </c:pt>
                <c:pt idx="24">
                  <c:v>407</c:v>
                </c:pt>
                <c:pt idx="25">
                  <c:v>410</c:v>
                </c:pt>
                <c:pt idx="26">
                  <c:v>423</c:v>
                </c:pt>
                <c:pt idx="27">
                  <c:v>381</c:v>
                </c:pt>
                <c:pt idx="28">
                  <c:v>399</c:v>
                </c:pt>
                <c:pt idx="29">
                  <c:v>373</c:v>
                </c:pt>
                <c:pt idx="30">
                  <c:v>416</c:v>
                </c:pt>
                <c:pt idx="31">
                  <c:v>376</c:v>
                </c:pt>
                <c:pt idx="32">
                  <c:v>398</c:v>
                </c:pt>
                <c:pt idx="33">
                  <c:v>419</c:v>
                </c:pt>
                <c:pt idx="34">
                  <c:v>369</c:v>
                </c:pt>
                <c:pt idx="35">
                  <c:v>405</c:v>
                </c:pt>
                <c:pt idx="36">
                  <c:v>359</c:v>
                </c:pt>
                <c:pt idx="37">
                  <c:v>396</c:v>
                </c:pt>
                <c:pt idx="38">
                  <c:v>367</c:v>
                </c:pt>
                <c:pt idx="39">
                  <c:v>385</c:v>
                </c:pt>
                <c:pt idx="40">
                  <c:v>422</c:v>
                </c:pt>
                <c:pt idx="41">
                  <c:v>423</c:v>
                </c:pt>
                <c:pt idx="42">
                  <c:v>446</c:v>
                </c:pt>
                <c:pt idx="43">
                  <c:v>380</c:v>
                </c:pt>
                <c:pt idx="44">
                  <c:v>389</c:v>
                </c:pt>
                <c:pt idx="45">
                  <c:v>405</c:v>
                </c:pt>
                <c:pt idx="46">
                  <c:v>386</c:v>
                </c:pt>
                <c:pt idx="47">
                  <c:v>417</c:v>
                </c:pt>
                <c:pt idx="48">
                  <c:v>405</c:v>
                </c:pt>
                <c:pt idx="49">
                  <c:v>410</c:v>
                </c:pt>
                <c:pt idx="50">
                  <c:v>392</c:v>
                </c:pt>
                <c:pt idx="51">
                  <c:v>383</c:v>
                </c:pt>
                <c:pt idx="52">
                  <c:v>343</c:v>
                </c:pt>
                <c:pt idx="53">
                  <c:v>364</c:v>
                </c:pt>
                <c:pt idx="54">
                  <c:v>341</c:v>
                </c:pt>
                <c:pt idx="55">
                  <c:v>391</c:v>
                </c:pt>
                <c:pt idx="56">
                  <c:v>375</c:v>
                </c:pt>
                <c:pt idx="57">
                  <c:v>388</c:v>
                </c:pt>
                <c:pt idx="58">
                  <c:v>388</c:v>
                </c:pt>
                <c:pt idx="59">
                  <c:v>360</c:v>
                </c:pt>
                <c:pt idx="60">
                  <c:v>342</c:v>
                </c:pt>
                <c:pt idx="61">
                  <c:v>357</c:v>
                </c:pt>
                <c:pt idx="62">
                  <c:v>365</c:v>
                </c:pt>
                <c:pt idx="63">
                  <c:v>398</c:v>
                </c:pt>
                <c:pt idx="64">
                  <c:v>378</c:v>
                </c:pt>
                <c:pt idx="65">
                  <c:v>361</c:v>
                </c:pt>
                <c:pt idx="66">
                  <c:v>357</c:v>
                </c:pt>
                <c:pt idx="67">
                  <c:v>368</c:v>
                </c:pt>
                <c:pt idx="68">
                  <c:v>381</c:v>
                </c:pt>
                <c:pt idx="69">
                  <c:v>406</c:v>
                </c:pt>
                <c:pt idx="70">
                  <c:v>403</c:v>
                </c:pt>
                <c:pt idx="71">
                  <c:v>424</c:v>
                </c:pt>
                <c:pt idx="72">
                  <c:v>395</c:v>
                </c:pt>
                <c:pt idx="73">
                  <c:v>378</c:v>
                </c:pt>
                <c:pt idx="74">
                  <c:v>365</c:v>
                </c:pt>
                <c:pt idx="75">
                  <c:v>407</c:v>
                </c:pt>
                <c:pt idx="76">
                  <c:v>385</c:v>
                </c:pt>
                <c:pt idx="77">
                  <c:v>407</c:v>
                </c:pt>
                <c:pt idx="78">
                  <c:v>405</c:v>
                </c:pt>
                <c:pt idx="79">
                  <c:v>376</c:v>
                </c:pt>
                <c:pt idx="80">
                  <c:v>355</c:v>
                </c:pt>
                <c:pt idx="81">
                  <c:v>378</c:v>
                </c:pt>
                <c:pt idx="82">
                  <c:v>422</c:v>
                </c:pt>
                <c:pt idx="83">
                  <c:v>426</c:v>
                </c:pt>
                <c:pt idx="84">
                  <c:v>427</c:v>
                </c:pt>
                <c:pt idx="85">
                  <c:v>404</c:v>
                </c:pt>
                <c:pt idx="86">
                  <c:v>437</c:v>
                </c:pt>
                <c:pt idx="87">
                  <c:v>421</c:v>
                </c:pt>
                <c:pt idx="88">
                  <c:v>420</c:v>
                </c:pt>
                <c:pt idx="89">
                  <c:v>435</c:v>
                </c:pt>
                <c:pt idx="90">
                  <c:v>451</c:v>
                </c:pt>
                <c:pt idx="91">
                  <c:v>443</c:v>
                </c:pt>
                <c:pt idx="92">
                  <c:v>468</c:v>
                </c:pt>
                <c:pt idx="93">
                  <c:v>440</c:v>
                </c:pt>
                <c:pt idx="94">
                  <c:v>457</c:v>
                </c:pt>
                <c:pt idx="95">
                  <c:v>450</c:v>
                </c:pt>
                <c:pt idx="96">
                  <c:v>478</c:v>
                </c:pt>
                <c:pt idx="97">
                  <c:v>525</c:v>
                </c:pt>
                <c:pt idx="98">
                  <c:v>494</c:v>
                </c:pt>
                <c:pt idx="99">
                  <c:v>500</c:v>
                </c:pt>
                <c:pt idx="100">
                  <c:v>467</c:v>
                </c:pt>
                <c:pt idx="101">
                  <c:v>465</c:v>
                </c:pt>
                <c:pt idx="102">
                  <c:v>489</c:v>
                </c:pt>
                <c:pt idx="103">
                  <c:v>512</c:v>
                </c:pt>
                <c:pt idx="104">
                  <c:v>560</c:v>
                </c:pt>
                <c:pt idx="105">
                  <c:v>554</c:v>
                </c:pt>
                <c:pt idx="106">
                  <c:v>550</c:v>
                </c:pt>
                <c:pt idx="107">
                  <c:v>570</c:v>
                </c:pt>
                <c:pt idx="108">
                  <c:v>553</c:v>
                </c:pt>
                <c:pt idx="109">
                  <c:v>586</c:v>
                </c:pt>
                <c:pt idx="110">
                  <c:v>600</c:v>
                </c:pt>
                <c:pt idx="111">
                  <c:v>624</c:v>
                </c:pt>
                <c:pt idx="112">
                  <c:v>679</c:v>
                </c:pt>
                <c:pt idx="113">
                  <c:v>714</c:v>
                </c:pt>
                <c:pt idx="114">
                  <c:v>730</c:v>
                </c:pt>
                <c:pt idx="115">
                  <c:v>770</c:v>
                </c:pt>
                <c:pt idx="116">
                  <c:v>818</c:v>
                </c:pt>
                <c:pt idx="117">
                  <c:v>860</c:v>
                </c:pt>
                <c:pt idx="118">
                  <c:v>922</c:v>
                </c:pt>
                <c:pt idx="119">
                  <c:v>929</c:v>
                </c:pt>
                <c:pt idx="120">
                  <c:v>949</c:v>
                </c:pt>
                <c:pt idx="121">
                  <c:v>909</c:v>
                </c:pt>
                <c:pt idx="122">
                  <c:v>922</c:v>
                </c:pt>
                <c:pt idx="123">
                  <c:v>964</c:v>
                </c:pt>
                <c:pt idx="124">
                  <c:v>1011</c:v>
                </c:pt>
                <c:pt idx="125">
                  <c:v>1068</c:v>
                </c:pt>
                <c:pt idx="126">
                  <c:v>1090</c:v>
                </c:pt>
                <c:pt idx="127">
                  <c:v>1064</c:v>
                </c:pt>
                <c:pt idx="128">
                  <c:v>1034</c:v>
                </c:pt>
                <c:pt idx="129">
                  <c:v>1019</c:v>
                </c:pt>
                <c:pt idx="130">
                  <c:v>1052</c:v>
                </c:pt>
                <c:pt idx="131">
                  <c:v>1081</c:v>
                </c:pt>
                <c:pt idx="132">
                  <c:v>1071</c:v>
                </c:pt>
                <c:pt idx="133">
                  <c:v>1022</c:v>
                </c:pt>
                <c:pt idx="134">
                  <c:v>972</c:v>
                </c:pt>
                <c:pt idx="135">
                  <c:v>1014</c:v>
                </c:pt>
                <c:pt idx="136">
                  <c:v>1014</c:v>
                </c:pt>
                <c:pt idx="137">
                  <c:v>1052</c:v>
                </c:pt>
                <c:pt idx="138">
                  <c:v>1075</c:v>
                </c:pt>
                <c:pt idx="139">
                  <c:v>1054</c:v>
                </c:pt>
                <c:pt idx="140">
                  <c:v>1026</c:v>
                </c:pt>
                <c:pt idx="141">
                  <c:v>1007</c:v>
                </c:pt>
                <c:pt idx="142">
                  <c:v>999</c:v>
                </c:pt>
                <c:pt idx="143">
                  <c:v>973</c:v>
                </c:pt>
                <c:pt idx="144">
                  <c:v>982</c:v>
                </c:pt>
                <c:pt idx="145">
                  <c:v>1098</c:v>
                </c:pt>
                <c:pt idx="146">
                  <c:v>1022</c:v>
                </c:pt>
                <c:pt idx="147">
                  <c:v>1013</c:v>
                </c:pt>
                <c:pt idx="148">
                  <c:v>1002</c:v>
                </c:pt>
                <c:pt idx="149">
                  <c:v>990</c:v>
                </c:pt>
                <c:pt idx="150">
                  <c:v>990</c:v>
                </c:pt>
                <c:pt idx="151">
                  <c:v>993</c:v>
                </c:pt>
                <c:pt idx="152">
                  <c:v>1085</c:v>
                </c:pt>
                <c:pt idx="153">
                  <c:v>1184</c:v>
                </c:pt>
                <c:pt idx="154">
                  <c:v>1219</c:v>
                </c:pt>
                <c:pt idx="155">
                  <c:v>1181</c:v>
                </c:pt>
                <c:pt idx="156">
                  <c:v>1122</c:v>
                </c:pt>
                <c:pt idx="157">
                  <c:v>1156</c:v>
                </c:pt>
                <c:pt idx="158">
                  <c:v>1173</c:v>
                </c:pt>
                <c:pt idx="159">
                  <c:v>1238</c:v>
                </c:pt>
                <c:pt idx="160">
                  <c:v>1194</c:v>
                </c:pt>
                <c:pt idx="161">
                  <c:v>1179</c:v>
                </c:pt>
                <c:pt idx="162">
                  <c:v>1125</c:v>
                </c:pt>
                <c:pt idx="163">
                  <c:v>1111</c:v>
                </c:pt>
                <c:pt idx="164">
                  <c:v>1134</c:v>
                </c:pt>
                <c:pt idx="165">
                  <c:v>1197</c:v>
                </c:pt>
                <c:pt idx="166">
                  <c:v>1199</c:v>
                </c:pt>
                <c:pt idx="167">
                  <c:v>1226</c:v>
                </c:pt>
                <c:pt idx="168">
                  <c:v>1155</c:v>
                </c:pt>
                <c:pt idx="169">
                  <c:v>1101</c:v>
                </c:pt>
                <c:pt idx="170">
                  <c:v>1098</c:v>
                </c:pt>
                <c:pt idx="171">
                  <c:v>1150</c:v>
                </c:pt>
                <c:pt idx="172">
                  <c:v>1159</c:v>
                </c:pt>
                <c:pt idx="173">
                  <c:v>1201</c:v>
                </c:pt>
                <c:pt idx="174">
                  <c:v>1191</c:v>
                </c:pt>
                <c:pt idx="175">
                  <c:v>1115</c:v>
                </c:pt>
                <c:pt idx="176">
                  <c:v>1106</c:v>
                </c:pt>
                <c:pt idx="177">
                  <c:v>1088</c:v>
                </c:pt>
                <c:pt idx="178">
                  <c:v>1087</c:v>
                </c:pt>
                <c:pt idx="179">
                  <c:v>1108</c:v>
                </c:pt>
                <c:pt idx="180">
                  <c:v>1112</c:v>
                </c:pt>
                <c:pt idx="181">
                  <c:v>1100</c:v>
                </c:pt>
                <c:pt idx="182">
                  <c:v>1072</c:v>
                </c:pt>
                <c:pt idx="183">
                  <c:v>1094</c:v>
                </c:pt>
                <c:pt idx="184">
                  <c:v>1109</c:v>
                </c:pt>
                <c:pt idx="185">
                  <c:v>1064</c:v>
                </c:pt>
                <c:pt idx="186">
                  <c:v>1061</c:v>
                </c:pt>
                <c:pt idx="187">
                  <c:v>1059</c:v>
                </c:pt>
                <c:pt idx="188">
                  <c:v>1037</c:v>
                </c:pt>
                <c:pt idx="189">
                  <c:v>978</c:v>
                </c:pt>
                <c:pt idx="190">
                  <c:v>962</c:v>
                </c:pt>
                <c:pt idx="191">
                  <c:v>898</c:v>
                </c:pt>
                <c:pt idx="192">
                  <c:v>871</c:v>
                </c:pt>
                <c:pt idx="193">
                  <c:v>883</c:v>
                </c:pt>
                <c:pt idx="194">
                  <c:v>897</c:v>
                </c:pt>
                <c:pt idx="195">
                  <c:v>892</c:v>
                </c:pt>
                <c:pt idx="196">
                  <c:v>856</c:v>
                </c:pt>
                <c:pt idx="197">
                  <c:v>836</c:v>
                </c:pt>
                <c:pt idx="198">
                  <c:v>812</c:v>
                </c:pt>
                <c:pt idx="199">
                  <c:v>775</c:v>
                </c:pt>
                <c:pt idx="200">
                  <c:v>788</c:v>
                </c:pt>
                <c:pt idx="201">
                  <c:v>795</c:v>
                </c:pt>
                <c:pt idx="202">
                  <c:v>769</c:v>
                </c:pt>
                <c:pt idx="203">
                  <c:v>770</c:v>
                </c:pt>
                <c:pt idx="204">
                  <c:v>747</c:v>
                </c:pt>
                <c:pt idx="205">
                  <c:v>724</c:v>
                </c:pt>
                <c:pt idx="206">
                  <c:v>692</c:v>
                </c:pt>
                <c:pt idx="207">
                  <c:v>695</c:v>
                </c:pt>
                <c:pt idx="208">
                  <c:v>703</c:v>
                </c:pt>
                <c:pt idx="209">
                  <c:v>703</c:v>
                </c:pt>
                <c:pt idx="210">
                  <c:v>701</c:v>
                </c:pt>
                <c:pt idx="211">
                  <c:v>662</c:v>
                </c:pt>
                <c:pt idx="212">
                  <c:v>631</c:v>
                </c:pt>
                <c:pt idx="213">
                  <c:v>598</c:v>
                </c:pt>
                <c:pt idx="214">
                  <c:v>602</c:v>
                </c:pt>
                <c:pt idx="215">
                  <c:v>611</c:v>
                </c:pt>
                <c:pt idx="216">
                  <c:v>607</c:v>
                </c:pt>
                <c:pt idx="217">
                  <c:v>607</c:v>
                </c:pt>
                <c:pt idx="218">
                  <c:v>581</c:v>
                </c:pt>
                <c:pt idx="219">
                  <c:v>557</c:v>
                </c:pt>
                <c:pt idx="220">
                  <c:v>559</c:v>
                </c:pt>
                <c:pt idx="221">
                  <c:v>570</c:v>
                </c:pt>
                <c:pt idx="222">
                  <c:v>596</c:v>
                </c:pt>
                <c:pt idx="223">
                  <c:v>599</c:v>
                </c:pt>
                <c:pt idx="224">
                  <c:v>592</c:v>
                </c:pt>
                <c:pt idx="225">
                  <c:v>549</c:v>
                </c:pt>
                <c:pt idx="226">
                  <c:v>524</c:v>
                </c:pt>
                <c:pt idx="227">
                  <c:v>499</c:v>
                </c:pt>
                <c:pt idx="228">
                  <c:v>494</c:v>
                </c:pt>
                <c:pt idx="229">
                  <c:v>526</c:v>
                </c:pt>
                <c:pt idx="230">
                  <c:v>496</c:v>
                </c:pt>
                <c:pt idx="231">
                  <c:v>481</c:v>
                </c:pt>
                <c:pt idx="232">
                  <c:v>494</c:v>
                </c:pt>
                <c:pt idx="233">
                  <c:v>502</c:v>
                </c:pt>
                <c:pt idx="234">
                  <c:v>473</c:v>
                </c:pt>
                <c:pt idx="235">
                  <c:v>467</c:v>
                </c:pt>
                <c:pt idx="236">
                  <c:v>493</c:v>
                </c:pt>
                <c:pt idx="237">
                  <c:v>489</c:v>
                </c:pt>
                <c:pt idx="238">
                  <c:v>469</c:v>
                </c:pt>
                <c:pt idx="239">
                  <c:v>467</c:v>
                </c:pt>
                <c:pt idx="240">
                  <c:v>459</c:v>
                </c:pt>
                <c:pt idx="241">
                  <c:v>453</c:v>
                </c:pt>
                <c:pt idx="242">
                  <c:v>436</c:v>
                </c:pt>
                <c:pt idx="243">
                  <c:v>490</c:v>
                </c:pt>
                <c:pt idx="244">
                  <c:v>494</c:v>
                </c:pt>
                <c:pt idx="245">
                  <c:v>492</c:v>
                </c:pt>
                <c:pt idx="246">
                  <c:v>510</c:v>
                </c:pt>
                <c:pt idx="247">
                  <c:v>459</c:v>
                </c:pt>
                <c:pt idx="248">
                  <c:v>421</c:v>
                </c:pt>
                <c:pt idx="249">
                  <c:v>420</c:v>
                </c:pt>
                <c:pt idx="250">
                  <c:v>448</c:v>
                </c:pt>
                <c:pt idx="251">
                  <c:v>466</c:v>
                </c:pt>
                <c:pt idx="252">
                  <c:v>467</c:v>
                </c:pt>
                <c:pt idx="253">
                  <c:v>470</c:v>
                </c:pt>
                <c:pt idx="254">
                  <c:v>469</c:v>
                </c:pt>
                <c:pt idx="255">
                  <c:v>442</c:v>
                </c:pt>
                <c:pt idx="256">
                  <c:v>416</c:v>
                </c:pt>
                <c:pt idx="257">
                  <c:v>463</c:v>
                </c:pt>
                <c:pt idx="258">
                  <c:v>438</c:v>
                </c:pt>
                <c:pt idx="259">
                  <c:v>438</c:v>
                </c:pt>
                <c:pt idx="260">
                  <c:v>424</c:v>
                </c:pt>
                <c:pt idx="261">
                  <c:v>395</c:v>
                </c:pt>
                <c:pt idx="262">
                  <c:v>406</c:v>
                </c:pt>
                <c:pt idx="263">
                  <c:v>423</c:v>
                </c:pt>
                <c:pt idx="264">
                  <c:v>473</c:v>
                </c:pt>
                <c:pt idx="265">
                  <c:v>499</c:v>
                </c:pt>
                <c:pt idx="266">
                  <c:v>474</c:v>
                </c:pt>
                <c:pt idx="267">
                  <c:v>445</c:v>
                </c:pt>
                <c:pt idx="268">
                  <c:v>448</c:v>
                </c:pt>
                <c:pt idx="269">
                  <c:v>451</c:v>
                </c:pt>
                <c:pt idx="270">
                  <c:v>440</c:v>
                </c:pt>
                <c:pt idx="271">
                  <c:v>462</c:v>
                </c:pt>
                <c:pt idx="272">
                  <c:v>454</c:v>
                </c:pt>
                <c:pt idx="273">
                  <c:v>432</c:v>
                </c:pt>
                <c:pt idx="274">
                  <c:v>442</c:v>
                </c:pt>
                <c:pt idx="275">
                  <c:v>413</c:v>
                </c:pt>
                <c:pt idx="276">
                  <c:v>396</c:v>
                </c:pt>
                <c:pt idx="277">
                  <c:v>406</c:v>
                </c:pt>
                <c:pt idx="278">
                  <c:v>443</c:v>
                </c:pt>
                <c:pt idx="279">
                  <c:v>474</c:v>
                </c:pt>
                <c:pt idx="280">
                  <c:v>444</c:v>
                </c:pt>
                <c:pt idx="281">
                  <c:v>417</c:v>
                </c:pt>
                <c:pt idx="282">
                  <c:v>452</c:v>
                </c:pt>
                <c:pt idx="283">
                  <c:v>430</c:v>
                </c:pt>
                <c:pt idx="284">
                  <c:v>433</c:v>
                </c:pt>
                <c:pt idx="285">
                  <c:v>458</c:v>
                </c:pt>
                <c:pt idx="286">
                  <c:v>449</c:v>
                </c:pt>
                <c:pt idx="287">
                  <c:v>429</c:v>
                </c:pt>
                <c:pt idx="288">
                  <c:v>432</c:v>
                </c:pt>
                <c:pt idx="289">
                  <c:v>422</c:v>
                </c:pt>
                <c:pt idx="290">
                  <c:v>373</c:v>
                </c:pt>
                <c:pt idx="291">
                  <c:v>395</c:v>
                </c:pt>
                <c:pt idx="292">
                  <c:v>418</c:v>
                </c:pt>
                <c:pt idx="293">
                  <c:v>425</c:v>
                </c:pt>
                <c:pt idx="294">
                  <c:v>428</c:v>
                </c:pt>
                <c:pt idx="295">
                  <c:v>421</c:v>
                </c:pt>
                <c:pt idx="296">
                  <c:v>414</c:v>
                </c:pt>
                <c:pt idx="297">
                  <c:v>416</c:v>
                </c:pt>
                <c:pt idx="298">
                  <c:v>405</c:v>
                </c:pt>
                <c:pt idx="299">
                  <c:v>435</c:v>
                </c:pt>
                <c:pt idx="300">
                  <c:v>430</c:v>
                </c:pt>
                <c:pt idx="301">
                  <c:v>389</c:v>
                </c:pt>
                <c:pt idx="302">
                  <c:v>381</c:v>
                </c:pt>
                <c:pt idx="303">
                  <c:v>362</c:v>
                </c:pt>
                <c:pt idx="304">
                  <c:v>347</c:v>
                </c:pt>
                <c:pt idx="305">
                  <c:v>344</c:v>
                </c:pt>
                <c:pt idx="306">
                  <c:v>337</c:v>
                </c:pt>
                <c:pt idx="307">
                  <c:v>345</c:v>
                </c:pt>
                <c:pt idx="308">
                  <c:v>337</c:v>
                </c:pt>
                <c:pt idx="309">
                  <c:v>355</c:v>
                </c:pt>
                <c:pt idx="310">
                  <c:v>320</c:v>
                </c:pt>
                <c:pt idx="311">
                  <c:v>302</c:v>
                </c:pt>
                <c:pt idx="312">
                  <c:v>310</c:v>
                </c:pt>
                <c:pt idx="313">
                  <c:v>318</c:v>
                </c:pt>
                <c:pt idx="314">
                  <c:v>319</c:v>
                </c:pt>
                <c:pt idx="315">
                  <c:v>303</c:v>
                </c:pt>
                <c:pt idx="316">
                  <c:v>315</c:v>
                </c:pt>
                <c:pt idx="317">
                  <c:v>306</c:v>
                </c:pt>
                <c:pt idx="318">
                  <c:v>313</c:v>
                </c:pt>
                <c:pt idx="319">
                  <c:v>302</c:v>
                </c:pt>
                <c:pt idx="320">
                  <c:v>304</c:v>
                </c:pt>
                <c:pt idx="321">
                  <c:v>329</c:v>
                </c:pt>
                <c:pt idx="322">
                  <c:v>307</c:v>
                </c:pt>
                <c:pt idx="323">
                  <c:v>284</c:v>
                </c:pt>
                <c:pt idx="324">
                  <c:v>265</c:v>
                </c:pt>
                <c:pt idx="325">
                  <c:v>262</c:v>
                </c:pt>
                <c:pt idx="326">
                  <c:v>283</c:v>
                </c:pt>
                <c:pt idx="327">
                  <c:v>287</c:v>
                </c:pt>
                <c:pt idx="328">
                  <c:v>278</c:v>
                </c:pt>
                <c:pt idx="329">
                  <c:v>255</c:v>
                </c:pt>
                <c:pt idx="330">
                  <c:v>258</c:v>
                </c:pt>
                <c:pt idx="331">
                  <c:v>263</c:v>
                </c:pt>
                <c:pt idx="332">
                  <c:v>265</c:v>
                </c:pt>
                <c:pt idx="333">
                  <c:v>266</c:v>
                </c:pt>
                <c:pt idx="334">
                  <c:v>284</c:v>
                </c:pt>
                <c:pt idx="335">
                  <c:v>257</c:v>
                </c:pt>
                <c:pt idx="336">
                  <c:v>286</c:v>
                </c:pt>
                <c:pt idx="337">
                  <c:v>273</c:v>
                </c:pt>
                <c:pt idx="338">
                  <c:v>244</c:v>
                </c:pt>
                <c:pt idx="339">
                  <c:v>235</c:v>
                </c:pt>
                <c:pt idx="340">
                  <c:v>236</c:v>
                </c:pt>
                <c:pt idx="341">
                  <c:v>247</c:v>
                </c:pt>
                <c:pt idx="342">
                  <c:v>239</c:v>
                </c:pt>
                <c:pt idx="343">
                  <c:v>249</c:v>
                </c:pt>
                <c:pt idx="344">
                  <c:v>264</c:v>
                </c:pt>
                <c:pt idx="345">
                  <c:v>261</c:v>
                </c:pt>
                <c:pt idx="346">
                  <c:v>238</c:v>
                </c:pt>
                <c:pt idx="347">
                  <c:v>258</c:v>
                </c:pt>
                <c:pt idx="348">
                  <c:v>271</c:v>
                </c:pt>
                <c:pt idx="349">
                  <c:v>279</c:v>
                </c:pt>
                <c:pt idx="350">
                  <c:v>282</c:v>
                </c:pt>
                <c:pt idx="351">
                  <c:v>286</c:v>
                </c:pt>
                <c:pt idx="352">
                  <c:v>280</c:v>
                </c:pt>
                <c:pt idx="353">
                  <c:v>300</c:v>
                </c:pt>
                <c:pt idx="354">
                  <c:v>290</c:v>
                </c:pt>
                <c:pt idx="355">
                  <c:v>311</c:v>
                </c:pt>
                <c:pt idx="356">
                  <c:v>338</c:v>
                </c:pt>
                <c:pt idx="357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48-463C-AD36-8FAE178D9F67}"/>
            </c:ext>
          </c:extLst>
        </c:ser>
        <c:ser>
          <c:idx val="6"/>
          <c:order val="6"/>
          <c:tx>
            <c:strRef>
              <c:f>Sheet1!$X$1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6">
                <a:lumMod val="50000"/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Sheet1!$Q$2:$Q$359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Sheet1!$X$2:$X$359</c:f>
              <c:numCache>
                <c:formatCode>General</c:formatCode>
                <c:ptCount val="358"/>
                <c:pt idx="0">
                  <c:v>41</c:v>
                </c:pt>
                <c:pt idx="1">
                  <c:v>44</c:v>
                </c:pt>
                <c:pt idx="2">
                  <c:v>39</c:v>
                </c:pt>
                <c:pt idx="3">
                  <c:v>42</c:v>
                </c:pt>
                <c:pt idx="4">
                  <c:v>39</c:v>
                </c:pt>
                <c:pt idx="5">
                  <c:v>36</c:v>
                </c:pt>
                <c:pt idx="6">
                  <c:v>37</c:v>
                </c:pt>
                <c:pt idx="7">
                  <c:v>47</c:v>
                </c:pt>
                <c:pt idx="8">
                  <c:v>49</c:v>
                </c:pt>
                <c:pt idx="9">
                  <c:v>46</c:v>
                </c:pt>
                <c:pt idx="10">
                  <c:v>46</c:v>
                </c:pt>
                <c:pt idx="11">
                  <c:v>35</c:v>
                </c:pt>
                <c:pt idx="12">
                  <c:v>37</c:v>
                </c:pt>
                <c:pt idx="13">
                  <c:v>42</c:v>
                </c:pt>
                <c:pt idx="14">
                  <c:v>44</c:v>
                </c:pt>
                <c:pt idx="15">
                  <c:v>48</c:v>
                </c:pt>
                <c:pt idx="16">
                  <c:v>44</c:v>
                </c:pt>
                <c:pt idx="17">
                  <c:v>46</c:v>
                </c:pt>
                <c:pt idx="18">
                  <c:v>47</c:v>
                </c:pt>
                <c:pt idx="19">
                  <c:v>38</c:v>
                </c:pt>
                <c:pt idx="20">
                  <c:v>31</c:v>
                </c:pt>
                <c:pt idx="21">
                  <c:v>35</c:v>
                </c:pt>
                <c:pt idx="22">
                  <c:v>42</c:v>
                </c:pt>
                <c:pt idx="23">
                  <c:v>38</c:v>
                </c:pt>
                <c:pt idx="24">
                  <c:v>35</c:v>
                </c:pt>
                <c:pt idx="25">
                  <c:v>34</c:v>
                </c:pt>
                <c:pt idx="26">
                  <c:v>39</c:v>
                </c:pt>
                <c:pt idx="27">
                  <c:v>37</c:v>
                </c:pt>
                <c:pt idx="28">
                  <c:v>39</c:v>
                </c:pt>
                <c:pt idx="29">
                  <c:v>52</c:v>
                </c:pt>
                <c:pt idx="30">
                  <c:v>40</c:v>
                </c:pt>
                <c:pt idx="31">
                  <c:v>46</c:v>
                </c:pt>
                <c:pt idx="32">
                  <c:v>49</c:v>
                </c:pt>
                <c:pt idx="33">
                  <c:v>47</c:v>
                </c:pt>
                <c:pt idx="34">
                  <c:v>50</c:v>
                </c:pt>
                <c:pt idx="35">
                  <c:v>47</c:v>
                </c:pt>
                <c:pt idx="36">
                  <c:v>49</c:v>
                </c:pt>
                <c:pt idx="37">
                  <c:v>50</c:v>
                </c:pt>
                <c:pt idx="38">
                  <c:v>55</c:v>
                </c:pt>
                <c:pt idx="39">
                  <c:v>59</c:v>
                </c:pt>
                <c:pt idx="40">
                  <c:v>55</c:v>
                </c:pt>
                <c:pt idx="41">
                  <c:v>56</c:v>
                </c:pt>
                <c:pt idx="42">
                  <c:v>52</c:v>
                </c:pt>
                <c:pt idx="43">
                  <c:v>58</c:v>
                </c:pt>
                <c:pt idx="44">
                  <c:v>52</c:v>
                </c:pt>
                <c:pt idx="45">
                  <c:v>52</c:v>
                </c:pt>
                <c:pt idx="46">
                  <c:v>53</c:v>
                </c:pt>
                <c:pt idx="47">
                  <c:v>44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43</c:v>
                </c:pt>
                <c:pt idx="52">
                  <c:v>52</c:v>
                </c:pt>
                <c:pt idx="53">
                  <c:v>59</c:v>
                </c:pt>
                <c:pt idx="54">
                  <c:v>57</c:v>
                </c:pt>
                <c:pt idx="55">
                  <c:v>57</c:v>
                </c:pt>
                <c:pt idx="56">
                  <c:v>60</c:v>
                </c:pt>
                <c:pt idx="57">
                  <c:v>55</c:v>
                </c:pt>
                <c:pt idx="58">
                  <c:v>58</c:v>
                </c:pt>
                <c:pt idx="59">
                  <c:v>53</c:v>
                </c:pt>
                <c:pt idx="60">
                  <c:v>53</c:v>
                </c:pt>
                <c:pt idx="61">
                  <c:v>58</c:v>
                </c:pt>
                <c:pt idx="62">
                  <c:v>49</c:v>
                </c:pt>
                <c:pt idx="63">
                  <c:v>54</c:v>
                </c:pt>
                <c:pt idx="64">
                  <c:v>57</c:v>
                </c:pt>
                <c:pt idx="65">
                  <c:v>50</c:v>
                </c:pt>
                <c:pt idx="66">
                  <c:v>54</c:v>
                </c:pt>
                <c:pt idx="67">
                  <c:v>57</c:v>
                </c:pt>
                <c:pt idx="68">
                  <c:v>64</c:v>
                </c:pt>
                <c:pt idx="69">
                  <c:v>52</c:v>
                </c:pt>
                <c:pt idx="70">
                  <c:v>57</c:v>
                </c:pt>
                <c:pt idx="71">
                  <c:v>61</c:v>
                </c:pt>
                <c:pt idx="72">
                  <c:v>65</c:v>
                </c:pt>
                <c:pt idx="73">
                  <c:v>64</c:v>
                </c:pt>
                <c:pt idx="74">
                  <c:v>69</c:v>
                </c:pt>
                <c:pt idx="75">
                  <c:v>72</c:v>
                </c:pt>
                <c:pt idx="76">
                  <c:v>77</c:v>
                </c:pt>
                <c:pt idx="77">
                  <c:v>77</c:v>
                </c:pt>
                <c:pt idx="78">
                  <c:v>72</c:v>
                </c:pt>
                <c:pt idx="79">
                  <c:v>70</c:v>
                </c:pt>
                <c:pt idx="80">
                  <c:v>70</c:v>
                </c:pt>
                <c:pt idx="81">
                  <c:v>78</c:v>
                </c:pt>
                <c:pt idx="82">
                  <c:v>75</c:v>
                </c:pt>
                <c:pt idx="83">
                  <c:v>95</c:v>
                </c:pt>
                <c:pt idx="84">
                  <c:v>99</c:v>
                </c:pt>
                <c:pt idx="85">
                  <c:v>97</c:v>
                </c:pt>
                <c:pt idx="86">
                  <c:v>85</c:v>
                </c:pt>
                <c:pt idx="87">
                  <c:v>85</c:v>
                </c:pt>
                <c:pt idx="88">
                  <c:v>92</c:v>
                </c:pt>
                <c:pt idx="89">
                  <c:v>88</c:v>
                </c:pt>
                <c:pt idx="90">
                  <c:v>97</c:v>
                </c:pt>
                <c:pt idx="91">
                  <c:v>102</c:v>
                </c:pt>
                <c:pt idx="92">
                  <c:v>99</c:v>
                </c:pt>
                <c:pt idx="93">
                  <c:v>90</c:v>
                </c:pt>
                <c:pt idx="94">
                  <c:v>94</c:v>
                </c:pt>
                <c:pt idx="95">
                  <c:v>98</c:v>
                </c:pt>
                <c:pt idx="96">
                  <c:v>91</c:v>
                </c:pt>
                <c:pt idx="97">
                  <c:v>105</c:v>
                </c:pt>
                <c:pt idx="98">
                  <c:v>96</c:v>
                </c:pt>
                <c:pt idx="99">
                  <c:v>96</c:v>
                </c:pt>
                <c:pt idx="100">
                  <c:v>101</c:v>
                </c:pt>
                <c:pt idx="101">
                  <c:v>102</c:v>
                </c:pt>
                <c:pt idx="102">
                  <c:v>107</c:v>
                </c:pt>
                <c:pt idx="103">
                  <c:v>115</c:v>
                </c:pt>
                <c:pt idx="104">
                  <c:v>111</c:v>
                </c:pt>
                <c:pt idx="105">
                  <c:v>108</c:v>
                </c:pt>
                <c:pt idx="106">
                  <c:v>112</c:v>
                </c:pt>
                <c:pt idx="107">
                  <c:v>90</c:v>
                </c:pt>
                <c:pt idx="108">
                  <c:v>94</c:v>
                </c:pt>
                <c:pt idx="109">
                  <c:v>103</c:v>
                </c:pt>
                <c:pt idx="110">
                  <c:v>108</c:v>
                </c:pt>
                <c:pt idx="111">
                  <c:v>122</c:v>
                </c:pt>
                <c:pt idx="112">
                  <c:v>118</c:v>
                </c:pt>
                <c:pt idx="113">
                  <c:v>115</c:v>
                </c:pt>
                <c:pt idx="114">
                  <c:v>124</c:v>
                </c:pt>
                <c:pt idx="115">
                  <c:v>123</c:v>
                </c:pt>
                <c:pt idx="116">
                  <c:v>122</c:v>
                </c:pt>
                <c:pt idx="117">
                  <c:v>122</c:v>
                </c:pt>
                <c:pt idx="118">
                  <c:v>152</c:v>
                </c:pt>
                <c:pt idx="119">
                  <c:v>157</c:v>
                </c:pt>
                <c:pt idx="120">
                  <c:v>155</c:v>
                </c:pt>
                <c:pt idx="121">
                  <c:v>145</c:v>
                </c:pt>
                <c:pt idx="122">
                  <c:v>141</c:v>
                </c:pt>
                <c:pt idx="123">
                  <c:v>159</c:v>
                </c:pt>
                <c:pt idx="124">
                  <c:v>163</c:v>
                </c:pt>
                <c:pt idx="125">
                  <c:v>169</c:v>
                </c:pt>
                <c:pt idx="126">
                  <c:v>165</c:v>
                </c:pt>
                <c:pt idx="127">
                  <c:v>184</c:v>
                </c:pt>
                <c:pt idx="128">
                  <c:v>156</c:v>
                </c:pt>
                <c:pt idx="129">
                  <c:v>154</c:v>
                </c:pt>
                <c:pt idx="130">
                  <c:v>160</c:v>
                </c:pt>
                <c:pt idx="131">
                  <c:v>147</c:v>
                </c:pt>
                <c:pt idx="132">
                  <c:v>175</c:v>
                </c:pt>
                <c:pt idx="133">
                  <c:v>176</c:v>
                </c:pt>
                <c:pt idx="134">
                  <c:v>173</c:v>
                </c:pt>
                <c:pt idx="135">
                  <c:v>164</c:v>
                </c:pt>
                <c:pt idx="136">
                  <c:v>171</c:v>
                </c:pt>
                <c:pt idx="137">
                  <c:v>175</c:v>
                </c:pt>
                <c:pt idx="138">
                  <c:v>169</c:v>
                </c:pt>
                <c:pt idx="139">
                  <c:v>176</c:v>
                </c:pt>
                <c:pt idx="140">
                  <c:v>166</c:v>
                </c:pt>
                <c:pt idx="141">
                  <c:v>149</c:v>
                </c:pt>
                <c:pt idx="142">
                  <c:v>141</c:v>
                </c:pt>
                <c:pt idx="143">
                  <c:v>146</c:v>
                </c:pt>
                <c:pt idx="144">
                  <c:v>158</c:v>
                </c:pt>
                <c:pt idx="145">
                  <c:v>167</c:v>
                </c:pt>
                <c:pt idx="146">
                  <c:v>166</c:v>
                </c:pt>
                <c:pt idx="147">
                  <c:v>162</c:v>
                </c:pt>
                <c:pt idx="148">
                  <c:v>150</c:v>
                </c:pt>
                <c:pt idx="149">
                  <c:v>135</c:v>
                </c:pt>
                <c:pt idx="150">
                  <c:v>132</c:v>
                </c:pt>
                <c:pt idx="151">
                  <c:v>148</c:v>
                </c:pt>
                <c:pt idx="152">
                  <c:v>128</c:v>
                </c:pt>
                <c:pt idx="153">
                  <c:v>118</c:v>
                </c:pt>
                <c:pt idx="154">
                  <c:v>122</c:v>
                </c:pt>
                <c:pt idx="155">
                  <c:v>124</c:v>
                </c:pt>
                <c:pt idx="156">
                  <c:v>130</c:v>
                </c:pt>
                <c:pt idx="157">
                  <c:v>129</c:v>
                </c:pt>
                <c:pt idx="158">
                  <c:v>134</c:v>
                </c:pt>
                <c:pt idx="159">
                  <c:v>132</c:v>
                </c:pt>
                <c:pt idx="160">
                  <c:v>130</c:v>
                </c:pt>
                <c:pt idx="161">
                  <c:v>126</c:v>
                </c:pt>
                <c:pt idx="162">
                  <c:v>119</c:v>
                </c:pt>
                <c:pt idx="163">
                  <c:v>126</c:v>
                </c:pt>
                <c:pt idx="164">
                  <c:v>126</c:v>
                </c:pt>
                <c:pt idx="165">
                  <c:v>135</c:v>
                </c:pt>
                <c:pt idx="166">
                  <c:v>131</c:v>
                </c:pt>
                <c:pt idx="167">
                  <c:v>130</c:v>
                </c:pt>
                <c:pt idx="168">
                  <c:v>123</c:v>
                </c:pt>
                <c:pt idx="169">
                  <c:v>121</c:v>
                </c:pt>
                <c:pt idx="170">
                  <c:v>120</c:v>
                </c:pt>
                <c:pt idx="171">
                  <c:v>123</c:v>
                </c:pt>
                <c:pt idx="172">
                  <c:v>126</c:v>
                </c:pt>
                <c:pt idx="173">
                  <c:v>120</c:v>
                </c:pt>
                <c:pt idx="174">
                  <c:v>125</c:v>
                </c:pt>
                <c:pt idx="175">
                  <c:v>106</c:v>
                </c:pt>
                <c:pt idx="176">
                  <c:v>105</c:v>
                </c:pt>
                <c:pt idx="177">
                  <c:v>110</c:v>
                </c:pt>
                <c:pt idx="178">
                  <c:v>111</c:v>
                </c:pt>
                <c:pt idx="179">
                  <c:v>114</c:v>
                </c:pt>
                <c:pt idx="180">
                  <c:v>113</c:v>
                </c:pt>
                <c:pt idx="181">
                  <c:v>120</c:v>
                </c:pt>
                <c:pt idx="182">
                  <c:v>127</c:v>
                </c:pt>
                <c:pt idx="183">
                  <c:v>128</c:v>
                </c:pt>
                <c:pt idx="184">
                  <c:v>111</c:v>
                </c:pt>
                <c:pt idx="185">
                  <c:v>107</c:v>
                </c:pt>
                <c:pt idx="186">
                  <c:v>100</c:v>
                </c:pt>
                <c:pt idx="187">
                  <c:v>86</c:v>
                </c:pt>
                <c:pt idx="188">
                  <c:v>89</c:v>
                </c:pt>
                <c:pt idx="189">
                  <c:v>75</c:v>
                </c:pt>
                <c:pt idx="190">
                  <c:v>75</c:v>
                </c:pt>
                <c:pt idx="191">
                  <c:v>80</c:v>
                </c:pt>
                <c:pt idx="192">
                  <c:v>81</c:v>
                </c:pt>
                <c:pt idx="193">
                  <c:v>78</c:v>
                </c:pt>
                <c:pt idx="194">
                  <c:v>69</c:v>
                </c:pt>
                <c:pt idx="195">
                  <c:v>58</c:v>
                </c:pt>
                <c:pt idx="196">
                  <c:v>59</c:v>
                </c:pt>
                <c:pt idx="197">
                  <c:v>53</c:v>
                </c:pt>
                <c:pt idx="198">
                  <c:v>61</c:v>
                </c:pt>
                <c:pt idx="199">
                  <c:v>62</c:v>
                </c:pt>
                <c:pt idx="200">
                  <c:v>63</c:v>
                </c:pt>
                <c:pt idx="201">
                  <c:v>60</c:v>
                </c:pt>
                <c:pt idx="202">
                  <c:v>61</c:v>
                </c:pt>
                <c:pt idx="203">
                  <c:v>74</c:v>
                </c:pt>
                <c:pt idx="204">
                  <c:v>57</c:v>
                </c:pt>
                <c:pt idx="205">
                  <c:v>57</c:v>
                </c:pt>
                <c:pt idx="206">
                  <c:v>53</c:v>
                </c:pt>
                <c:pt idx="207">
                  <c:v>55</c:v>
                </c:pt>
                <c:pt idx="208">
                  <c:v>50</c:v>
                </c:pt>
                <c:pt idx="209">
                  <c:v>57</c:v>
                </c:pt>
                <c:pt idx="210">
                  <c:v>50</c:v>
                </c:pt>
                <c:pt idx="211">
                  <c:v>64</c:v>
                </c:pt>
                <c:pt idx="212">
                  <c:v>57</c:v>
                </c:pt>
                <c:pt idx="213">
                  <c:v>56</c:v>
                </c:pt>
                <c:pt idx="214">
                  <c:v>58</c:v>
                </c:pt>
                <c:pt idx="215">
                  <c:v>44</c:v>
                </c:pt>
                <c:pt idx="216">
                  <c:v>45</c:v>
                </c:pt>
                <c:pt idx="217">
                  <c:v>48</c:v>
                </c:pt>
                <c:pt idx="218">
                  <c:v>52</c:v>
                </c:pt>
                <c:pt idx="219">
                  <c:v>46</c:v>
                </c:pt>
                <c:pt idx="220">
                  <c:v>44</c:v>
                </c:pt>
                <c:pt idx="221">
                  <c:v>47</c:v>
                </c:pt>
                <c:pt idx="222">
                  <c:v>43</c:v>
                </c:pt>
                <c:pt idx="223">
                  <c:v>41</c:v>
                </c:pt>
                <c:pt idx="224">
                  <c:v>41</c:v>
                </c:pt>
                <c:pt idx="225">
                  <c:v>47</c:v>
                </c:pt>
                <c:pt idx="226">
                  <c:v>45</c:v>
                </c:pt>
                <c:pt idx="227">
                  <c:v>43</c:v>
                </c:pt>
                <c:pt idx="228">
                  <c:v>44</c:v>
                </c:pt>
                <c:pt idx="229">
                  <c:v>39</c:v>
                </c:pt>
                <c:pt idx="230">
                  <c:v>38</c:v>
                </c:pt>
                <c:pt idx="231">
                  <c:v>36</c:v>
                </c:pt>
                <c:pt idx="232">
                  <c:v>34</c:v>
                </c:pt>
                <c:pt idx="233">
                  <c:v>33</c:v>
                </c:pt>
                <c:pt idx="234">
                  <c:v>32</c:v>
                </c:pt>
                <c:pt idx="235">
                  <c:v>35</c:v>
                </c:pt>
                <c:pt idx="236">
                  <c:v>36</c:v>
                </c:pt>
                <c:pt idx="237">
                  <c:v>32</c:v>
                </c:pt>
                <c:pt idx="238">
                  <c:v>29</c:v>
                </c:pt>
                <c:pt idx="239">
                  <c:v>30</c:v>
                </c:pt>
                <c:pt idx="240">
                  <c:v>29</c:v>
                </c:pt>
                <c:pt idx="241">
                  <c:v>30</c:v>
                </c:pt>
                <c:pt idx="242">
                  <c:v>28</c:v>
                </c:pt>
                <c:pt idx="243">
                  <c:v>29</c:v>
                </c:pt>
                <c:pt idx="244">
                  <c:v>27</c:v>
                </c:pt>
                <c:pt idx="245">
                  <c:v>27</c:v>
                </c:pt>
                <c:pt idx="246">
                  <c:v>26</c:v>
                </c:pt>
                <c:pt idx="247">
                  <c:v>29</c:v>
                </c:pt>
                <c:pt idx="248">
                  <c:v>29</c:v>
                </c:pt>
                <c:pt idx="249">
                  <c:v>27</c:v>
                </c:pt>
                <c:pt idx="250">
                  <c:v>27</c:v>
                </c:pt>
                <c:pt idx="251">
                  <c:v>29</c:v>
                </c:pt>
                <c:pt idx="252">
                  <c:v>31</c:v>
                </c:pt>
                <c:pt idx="253">
                  <c:v>29</c:v>
                </c:pt>
                <c:pt idx="254">
                  <c:v>28</c:v>
                </c:pt>
                <c:pt idx="255">
                  <c:v>28</c:v>
                </c:pt>
                <c:pt idx="256">
                  <c:v>29</c:v>
                </c:pt>
                <c:pt idx="257">
                  <c:v>32</c:v>
                </c:pt>
                <c:pt idx="258">
                  <c:v>30</c:v>
                </c:pt>
                <c:pt idx="259">
                  <c:v>28</c:v>
                </c:pt>
                <c:pt idx="260">
                  <c:v>31</c:v>
                </c:pt>
                <c:pt idx="261">
                  <c:v>28</c:v>
                </c:pt>
                <c:pt idx="262">
                  <c:v>27</c:v>
                </c:pt>
                <c:pt idx="263">
                  <c:v>29</c:v>
                </c:pt>
                <c:pt idx="264">
                  <c:v>25</c:v>
                </c:pt>
                <c:pt idx="265">
                  <c:v>26</c:v>
                </c:pt>
                <c:pt idx="266">
                  <c:v>24</c:v>
                </c:pt>
                <c:pt idx="267">
                  <c:v>19</c:v>
                </c:pt>
                <c:pt idx="268">
                  <c:v>18</c:v>
                </c:pt>
                <c:pt idx="269">
                  <c:v>21</c:v>
                </c:pt>
                <c:pt idx="270">
                  <c:v>21</c:v>
                </c:pt>
                <c:pt idx="271">
                  <c:v>18</c:v>
                </c:pt>
                <c:pt idx="272">
                  <c:v>15</c:v>
                </c:pt>
                <c:pt idx="273">
                  <c:v>19</c:v>
                </c:pt>
                <c:pt idx="274">
                  <c:v>16</c:v>
                </c:pt>
                <c:pt idx="275">
                  <c:v>15</c:v>
                </c:pt>
                <c:pt idx="276">
                  <c:v>18</c:v>
                </c:pt>
                <c:pt idx="277">
                  <c:v>18</c:v>
                </c:pt>
                <c:pt idx="278">
                  <c:v>17</c:v>
                </c:pt>
                <c:pt idx="279">
                  <c:v>19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18</c:v>
                </c:pt>
                <c:pt idx="284">
                  <c:v>18</c:v>
                </c:pt>
                <c:pt idx="285">
                  <c:v>21</c:v>
                </c:pt>
                <c:pt idx="286">
                  <c:v>19</c:v>
                </c:pt>
                <c:pt idx="287">
                  <c:v>20</c:v>
                </c:pt>
                <c:pt idx="288">
                  <c:v>18</c:v>
                </c:pt>
                <c:pt idx="289">
                  <c:v>14</c:v>
                </c:pt>
                <c:pt idx="290">
                  <c:v>13</c:v>
                </c:pt>
                <c:pt idx="291">
                  <c:v>15</c:v>
                </c:pt>
                <c:pt idx="292">
                  <c:v>18</c:v>
                </c:pt>
                <c:pt idx="293">
                  <c:v>16</c:v>
                </c:pt>
                <c:pt idx="294">
                  <c:v>19</c:v>
                </c:pt>
                <c:pt idx="295">
                  <c:v>22</c:v>
                </c:pt>
                <c:pt idx="296">
                  <c:v>19</c:v>
                </c:pt>
                <c:pt idx="297">
                  <c:v>21</c:v>
                </c:pt>
                <c:pt idx="298">
                  <c:v>19</c:v>
                </c:pt>
                <c:pt idx="299">
                  <c:v>16</c:v>
                </c:pt>
                <c:pt idx="300">
                  <c:v>20</c:v>
                </c:pt>
                <c:pt idx="301">
                  <c:v>19</c:v>
                </c:pt>
                <c:pt idx="302">
                  <c:v>18</c:v>
                </c:pt>
                <c:pt idx="303">
                  <c:v>18</c:v>
                </c:pt>
                <c:pt idx="304">
                  <c:v>17</c:v>
                </c:pt>
                <c:pt idx="305">
                  <c:v>21</c:v>
                </c:pt>
                <c:pt idx="306">
                  <c:v>18</c:v>
                </c:pt>
                <c:pt idx="307">
                  <c:v>19</c:v>
                </c:pt>
                <c:pt idx="308">
                  <c:v>21</c:v>
                </c:pt>
                <c:pt idx="309">
                  <c:v>21</c:v>
                </c:pt>
                <c:pt idx="310">
                  <c:v>17</c:v>
                </c:pt>
                <c:pt idx="311">
                  <c:v>18</c:v>
                </c:pt>
                <c:pt idx="312">
                  <c:v>17</c:v>
                </c:pt>
                <c:pt idx="313">
                  <c:v>22</c:v>
                </c:pt>
                <c:pt idx="314">
                  <c:v>17</c:v>
                </c:pt>
                <c:pt idx="315">
                  <c:v>12</c:v>
                </c:pt>
                <c:pt idx="316">
                  <c:v>7</c:v>
                </c:pt>
                <c:pt idx="317">
                  <c:v>9</c:v>
                </c:pt>
                <c:pt idx="318">
                  <c:v>12</c:v>
                </c:pt>
                <c:pt idx="319">
                  <c:v>8</c:v>
                </c:pt>
                <c:pt idx="320">
                  <c:v>6</c:v>
                </c:pt>
                <c:pt idx="321">
                  <c:v>5</c:v>
                </c:pt>
                <c:pt idx="322">
                  <c:v>8</c:v>
                </c:pt>
                <c:pt idx="323">
                  <c:v>6</c:v>
                </c:pt>
                <c:pt idx="324">
                  <c:v>10</c:v>
                </c:pt>
                <c:pt idx="325">
                  <c:v>12</c:v>
                </c:pt>
                <c:pt idx="326">
                  <c:v>12</c:v>
                </c:pt>
                <c:pt idx="327">
                  <c:v>7</c:v>
                </c:pt>
                <c:pt idx="328">
                  <c:v>6</c:v>
                </c:pt>
                <c:pt idx="329">
                  <c:v>5</c:v>
                </c:pt>
                <c:pt idx="330">
                  <c:v>4</c:v>
                </c:pt>
                <c:pt idx="331">
                  <c:v>5</c:v>
                </c:pt>
                <c:pt idx="332">
                  <c:v>7</c:v>
                </c:pt>
                <c:pt idx="333">
                  <c:v>9</c:v>
                </c:pt>
                <c:pt idx="334">
                  <c:v>8</c:v>
                </c:pt>
                <c:pt idx="335">
                  <c:v>6</c:v>
                </c:pt>
                <c:pt idx="336">
                  <c:v>6</c:v>
                </c:pt>
                <c:pt idx="337">
                  <c:v>5</c:v>
                </c:pt>
                <c:pt idx="338">
                  <c:v>1</c:v>
                </c:pt>
                <c:pt idx="339">
                  <c:v>1</c:v>
                </c:pt>
                <c:pt idx="340">
                  <c:v>3</c:v>
                </c:pt>
                <c:pt idx="341">
                  <c:v>5</c:v>
                </c:pt>
                <c:pt idx="342">
                  <c:v>7</c:v>
                </c:pt>
                <c:pt idx="343">
                  <c:v>5</c:v>
                </c:pt>
                <c:pt idx="344">
                  <c:v>3</c:v>
                </c:pt>
                <c:pt idx="345">
                  <c:v>7</c:v>
                </c:pt>
                <c:pt idx="346">
                  <c:v>8</c:v>
                </c:pt>
                <c:pt idx="347">
                  <c:v>8</c:v>
                </c:pt>
                <c:pt idx="348">
                  <c:v>11</c:v>
                </c:pt>
                <c:pt idx="349">
                  <c:v>12</c:v>
                </c:pt>
                <c:pt idx="350">
                  <c:v>10</c:v>
                </c:pt>
                <c:pt idx="351">
                  <c:v>10</c:v>
                </c:pt>
                <c:pt idx="352">
                  <c:v>11</c:v>
                </c:pt>
                <c:pt idx="353">
                  <c:v>14</c:v>
                </c:pt>
                <c:pt idx="354">
                  <c:v>15</c:v>
                </c:pt>
                <c:pt idx="355">
                  <c:v>16</c:v>
                </c:pt>
                <c:pt idx="356">
                  <c:v>13</c:v>
                </c:pt>
                <c:pt idx="35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48-463C-AD36-8FAE178D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755664"/>
        <c:axId val="211767312"/>
      </c:barChart>
      <c:dateAx>
        <c:axId val="21175566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7312"/>
        <c:crosses val="autoZero"/>
        <c:auto val="1"/>
        <c:lblOffset val="100"/>
        <c:baseTimeUnit val="days"/>
      </c:dateAx>
      <c:valAx>
        <c:axId val="21176731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Daily Portion of Suspected + Confirmed Hospitalized COVID-19 Patients by Region (Jul. 2020 - Jul.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Sheet1!$AB$1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Sheet1!$AB$2:$AB$359</c:f>
              <c:numCache>
                <c:formatCode>0.0%</c:formatCode>
                <c:ptCount val="358"/>
                <c:pt idx="0">
                  <c:v>0.13114754098360656</c:v>
                </c:pt>
                <c:pt idx="1">
                  <c:v>0.1256890848952591</c:v>
                </c:pt>
                <c:pt idx="2">
                  <c:v>0.15428571428571428</c:v>
                </c:pt>
                <c:pt idx="3">
                  <c:v>0.13107511045655376</c:v>
                </c:pt>
                <c:pt idx="4">
                  <c:v>8.4406294706723894E-2</c:v>
                </c:pt>
                <c:pt idx="5">
                  <c:v>0.14155712841253792</c:v>
                </c:pt>
                <c:pt idx="6">
                  <c:v>0.15453639082751744</c:v>
                </c:pt>
                <c:pt idx="7">
                  <c:v>0.12753277711561384</c:v>
                </c:pt>
                <c:pt idx="8">
                  <c:v>0.1165644171779141</c:v>
                </c:pt>
                <c:pt idx="9">
                  <c:v>0.10055248618784531</c:v>
                </c:pt>
                <c:pt idx="10">
                  <c:v>0.11405835543766578</c:v>
                </c:pt>
                <c:pt idx="11">
                  <c:v>0.11920529801324503</c:v>
                </c:pt>
                <c:pt idx="12">
                  <c:v>0.11907654921020656</c:v>
                </c:pt>
                <c:pt idx="13">
                  <c:v>0.1337748344370861</c:v>
                </c:pt>
                <c:pt idx="14">
                  <c:v>0.14285714285714285</c:v>
                </c:pt>
                <c:pt idx="15">
                  <c:v>0.16526946107784432</c:v>
                </c:pt>
                <c:pt idx="16">
                  <c:v>0.12944664031620554</c:v>
                </c:pt>
                <c:pt idx="17">
                  <c:v>0.12942366026289182</c:v>
                </c:pt>
                <c:pt idx="18">
                  <c:v>0.15276273022751896</c:v>
                </c:pt>
                <c:pt idx="19">
                  <c:v>0.10774410774410774</c:v>
                </c:pt>
                <c:pt idx="20">
                  <c:v>0.11573033707865168</c:v>
                </c:pt>
                <c:pt idx="21">
                  <c:v>0.12046783625730995</c:v>
                </c:pt>
                <c:pt idx="22">
                  <c:v>0.1215909090909091</c:v>
                </c:pt>
                <c:pt idx="23">
                  <c:v>0.12907268170426064</c:v>
                </c:pt>
                <c:pt idx="24">
                  <c:v>0.12895377128953772</c:v>
                </c:pt>
                <c:pt idx="25">
                  <c:v>0.13349225268176401</c:v>
                </c:pt>
                <c:pt idx="26">
                  <c:v>0.13750000000000001</c:v>
                </c:pt>
                <c:pt idx="27">
                  <c:v>0.14545454545454545</c:v>
                </c:pt>
                <c:pt idx="28">
                  <c:v>0.13961813842482101</c:v>
                </c:pt>
                <c:pt idx="29">
                  <c:v>0.14666666666666667</c:v>
                </c:pt>
                <c:pt idx="30">
                  <c:v>0.14435389988358557</c:v>
                </c:pt>
                <c:pt idx="31">
                  <c:v>0.15494636471990464</c:v>
                </c:pt>
                <c:pt idx="32">
                  <c:v>0.16761041902604756</c:v>
                </c:pt>
                <c:pt idx="33">
                  <c:v>0.16279069767441862</c:v>
                </c:pt>
                <c:pt idx="34">
                  <c:v>0.16154721274175199</c:v>
                </c:pt>
                <c:pt idx="35">
                  <c:v>0.17297297297297298</c:v>
                </c:pt>
                <c:pt idx="36">
                  <c:v>0.16105769230769232</c:v>
                </c:pt>
                <c:pt idx="37">
                  <c:v>0.1702127659574468</c:v>
                </c:pt>
                <c:pt idx="38">
                  <c:v>0.17116060961313012</c:v>
                </c:pt>
                <c:pt idx="39">
                  <c:v>0.16132723112128147</c:v>
                </c:pt>
                <c:pt idx="40">
                  <c:v>0.15805785123966942</c:v>
                </c:pt>
                <c:pt idx="41">
                  <c:v>0.17758985200845667</c:v>
                </c:pt>
                <c:pt idx="42">
                  <c:v>0.16957862281603289</c:v>
                </c:pt>
                <c:pt idx="43">
                  <c:v>0.18080357142857142</c:v>
                </c:pt>
                <c:pt idx="44">
                  <c:v>0.17516629711751663</c:v>
                </c:pt>
                <c:pt idx="45">
                  <c:v>0.15572858731924361</c:v>
                </c:pt>
                <c:pt idx="46">
                  <c:v>0.13652275379229872</c:v>
                </c:pt>
                <c:pt idx="47">
                  <c:v>0.15376226826608505</c:v>
                </c:pt>
                <c:pt idx="48">
                  <c:v>0.16630434782608697</c:v>
                </c:pt>
                <c:pt idx="49">
                  <c:v>0.16773504273504272</c:v>
                </c:pt>
                <c:pt idx="50">
                  <c:v>0.1601685985247629</c:v>
                </c:pt>
                <c:pt idx="51">
                  <c:v>0.16592920353982302</c:v>
                </c:pt>
                <c:pt idx="52">
                  <c:v>0.17371937639198218</c:v>
                </c:pt>
                <c:pt idx="53">
                  <c:v>0.16934619506966775</c:v>
                </c:pt>
                <c:pt idx="54">
                  <c:v>0.16846652267818574</c:v>
                </c:pt>
                <c:pt idx="55">
                  <c:v>0.17403846153846153</c:v>
                </c:pt>
                <c:pt idx="56">
                  <c:v>0.16615067079463364</c:v>
                </c:pt>
                <c:pt idx="57">
                  <c:v>0.17857142857142858</c:v>
                </c:pt>
                <c:pt idx="58">
                  <c:v>0.16144814090019569</c:v>
                </c:pt>
                <c:pt idx="59">
                  <c:v>0.18282828282828284</c:v>
                </c:pt>
                <c:pt idx="60">
                  <c:v>0.18607068607068608</c:v>
                </c:pt>
                <c:pt idx="61">
                  <c:v>0.19219512195121952</c:v>
                </c:pt>
                <c:pt idx="62">
                  <c:v>0.19023904382470119</c:v>
                </c:pt>
                <c:pt idx="63">
                  <c:v>0.18609022556390978</c:v>
                </c:pt>
                <c:pt idx="64">
                  <c:v>0.19066147859922178</c:v>
                </c:pt>
                <c:pt idx="65">
                  <c:v>0.2089704383282365</c:v>
                </c:pt>
                <c:pt idx="66">
                  <c:v>0.21057985757884029</c:v>
                </c:pt>
                <c:pt idx="67">
                  <c:v>0.20683111954459202</c:v>
                </c:pt>
                <c:pt idx="68">
                  <c:v>0.19962511715089035</c:v>
                </c:pt>
                <c:pt idx="69">
                  <c:v>0.20127504553734063</c:v>
                </c:pt>
                <c:pt idx="70">
                  <c:v>0.20106761565836298</c:v>
                </c:pt>
                <c:pt idx="71">
                  <c:v>0.19755244755244755</c:v>
                </c:pt>
                <c:pt idx="72">
                  <c:v>0.21983914209115282</c:v>
                </c:pt>
                <c:pt idx="73">
                  <c:v>0.216</c:v>
                </c:pt>
                <c:pt idx="74">
                  <c:v>0.2105726872246696</c:v>
                </c:pt>
                <c:pt idx="75">
                  <c:v>0.21575061525840852</c:v>
                </c:pt>
                <c:pt idx="76">
                  <c:v>0.2134927412467976</c:v>
                </c:pt>
                <c:pt idx="77">
                  <c:v>0.21114864864864866</c:v>
                </c:pt>
                <c:pt idx="78">
                  <c:v>0.19966159052453469</c:v>
                </c:pt>
                <c:pt idx="79">
                  <c:v>0.20490367775831875</c:v>
                </c:pt>
                <c:pt idx="80">
                  <c:v>0.21855486173059768</c:v>
                </c:pt>
                <c:pt idx="81">
                  <c:v>0.21267723102585487</c:v>
                </c:pt>
                <c:pt idx="82">
                  <c:v>0.20609462710505214</c:v>
                </c:pt>
                <c:pt idx="83">
                  <c:v>0.21153846153846154</c:v>
                </c:pt>
                <c:pt idx="84">
                  <c:v>0.20256991685563114</c:v>
                </c:pt>
                <c:pt idx="85">
                  <c:v>0.22665662650602408</c:v>
                </c:pt>
                <c:pt idx="86">
                  <c:v>0.22288706058339566</c:v>
                </c:pt>
                <c:pt idx="87">
                  <c:v>0.22296296296296297</c:v>
                </c:pt>
                <c:pt idx="88">
                  <c:v>0.23219373219373218</c:v>
                </c:pt>
                <c:pt idx="89">
                  <c:v>0.22277227722772278</c:v>
                </c:pt>
                <c:pt idx="90">
                  <c:v>0.21638225255972696</c:v>
                </c:pt>
                <c:pt idx="91">
                  <c:v>0.22702331961591221</c:v>
                </c:pt>
                <c:pt idx="92">
                  <c:v>0.23349548297428771</c:v>
                </c:pt>
                <c:pt idx="93">
                  <c:v>0.23799435028248589</c:v>
                </c:pt>
                <c:pt idx="94">
                  <c:v>0.2458448753462604</c:v>
                </c:pt>
                <c:pt idx="95">
                  <c:v>0.26555183946488292</c:v>
                </c:pt>
                <c:pt idx="96">
                  <c:v>0.23335574983187626</c:v>
                </c:pt>
                <c:pt idx="97">
                  <c:v>0.21834625322997417</c:v>
                </c:pt>
                <c:pt idx="98">
                  <c:v>0.23123732251521298</c:v>
                </c:pt>
                <c:pt idx="99">
                  <c:v>0.22993931220498989</c:v>
                </c:pt>
                <c:pt idx="100">
                  <c:v>0.2308228730822873</c:v>
                </c:pt>
                <c:pt idx="101">
                  <c:v>0.22298692360633174</c:v>
                </c:pt>
                <c:pt idx="102">
                  <c:v>0.20374081496325985</c:v>
                </c:pt>
                <c:pt idx="103">
                  <c:v>0.201171875</c:v>
                </c:pt>
                <c:pt idx="104">
                  <c:v>0.20189873417721518</c:v>
                </c:pt>
                <c:pt idx="105">
                  <c:v>0.21639541892706449</c:v>
                </c:pt>
                <c:pt idx="106">
                  <c:v>0.21428571428571427</c:v>
                </c:pt>
                <c:pt idx="107">
                  <c:v>0.22302591922845089</c:v>
                </c:pt>
                <c:pt idx="108">
                  <c:v>0.22855392156862744</c:v>
                </c:pt>
                <c:pt idx="109">
                  <c:v>0.22109419063733785</c:v>
                </c:pt>
                <c:pt idx="110">
                  <c:v>0.20774263904034895</c:v>
                </c:pt>
                <c:pt idx="111">
                  <c:v>0.20197300103842161</c:v>
                </c:pt>
                <c:pt idx="112">
                  <c:v>0.19287531806615776</c:v>
                </c:pt>
                <c:pt idx="113">
                  <c:v>0.19560975609756098</c:v>
                </c:pt>
                <c:pt idx="114">
                  <c:v>0.1918997107039537</c:v>
                </c:pt>
                <c:pt idx="115">
                  <c:v>0.18744228993536471</c:v>
                </c:pt>
                <c:pt idx="116">
                  <c:v>0.17882562277580072</c:v>
                </c:pt>
                <c:pt idx="117">
                  <c:v>0.17783505154639176</c:v>
                </c:pt>
                <c:pt idx="118">
                  <c:v>0.18155970755483347</c:v>
                </c:pt>
                <c:pt idx="119">
                  <c:v>0.17587327376116979</c:v>
                </c:pt>
                <c:pt idx="120">
                  <c:v>0.17527821939586646</c:v>
                </c:pt>
                <c:pt idx="121">
                  <c:v>0.17989417989417988</c:v>
                </c:pt>
                <c:pt idx="122">
                  <c:v>0.18181818181818182</c:v>
                </c:pt>
                <c:pt idx="123">
                  <c:v>0.18153727307840864</c:v>
                </c:pt>
                <c:pt idx="124">
                  <c:v>0.17890909090909091</c:v>
                </c:pt>
                <c:pt idx="125">
                  <c:v>0.18098912662223782</c:v>
                </c:pt>
                <c:pt idx="126">
                  <c:v>0.17545100813583303</c:v>
                </c:pt>
                <c:pt idx="127">
                  <c:v>0.1673193307226771</c:v>
                </c:pt>
                <c:pt idx="128">
                  <c:v>0.17692878338278931</c:v>
                </c:pt>
                <c:pt idx="129">
                  <c:v>0.17123795404002964</c:v>
                </c:pt>
                <c:pt idx="130">
                  <c:v>0.16987995634776282</c:v>
                </c:pt>
                <c:pt idx="131">
                  <c:v>0.17437204222788497</c:v>
                </c:pt>
                <c:pt idx="132">
                  <c:v>0.1770981507823613</c:v>
                </c:pt>
                <c:pt idx="133">
                  <c:v>0.18291305984192699</c:v>
                </c:pt>
                <c:pt idx="134">
                  <c:v>0.18525665766113469</c:v>
                </c:pt>
                <c:pt idx="135">
                  <c:v>0.18960244648318042</c:v>
                </c:pt>
                <c:pt idx="136">
                  <c:v>0.1908713692946058</c:v>
                </c:pt>
                <c:pt idx="137">
                  <c:v>0.1899927483683829</c:v>
                </c:pt>
                <c:pt idx="138">
                  <c:v>0.18123439172315375</c:v>
                </c:pt>
                <c:pt idx="139">
                  <c:v>0.1769652650822669</c:v>
                </c:pt>
                <c:pt idx="140">
                  <c:v>0.17946824224519942</c:v>
                </c:pt>
                <c:pt idx="141">
                  <c:v>0.18317399617590821</c:v>
                </c:pt>
                <c:pt idx="142">
                  <c:v>0.18569254185692541</c:v>
                </c:pt>
                <c:pt idx="143">
                  <c:v>0.18379216750678556</c:v>
                </c:pt>
                <c:pt idx="144">
                  <c:v>0.18364255963650133</c:v>
                </c:pt>
                <c:pt idx="145">
                  <c:v>0.17924865831842576</c:v>
                </c:pt>
                <c:pt idx="146">
                  <c:v>0.17441002949852508</c:v>
                </c:pt>
                <c:pt idx="147">
                  <c:v>0.17391304347826086</c:v>
                </c:pt>
                <c:pt idx="148">
                  <c:v>0.17181612660135645</c:v>
                </c:pt>
                <c:pt idx="149">
                  <c:v>0.16627816627816627</c:v>
                </c:pt>
                <c:pt idx="150">
                  <c:v>0.164956590370955</c:v>
                </c:pt>
                <c:pt idx="151">
                  <c:v>0.1612776025236593</c:v>
                </c:pt>
                <c:pt idx="152">
                  <c:v>0.16551987767584098</c:v>
                </c:pt>
                <c:pt idx="153">
                  <c:v>0.16066176470588237</c:v>
                </c:pt>
                <c:pt idx="154">
                  <c:v>0.16068190061661225</c:v>
                </c:pt>
                <c:pt idx="155">
                  <c:v>0.15978062157221207</c:v>
                </c:pt>
                <c:pt idx="156">
                  <c:v>0.16857670979667283</c:v>
                </c:pt>
                <c:pt idx="157">
                  <c:v>0.16635995583364005</c:v>
                </c:pt>
                <c:pt idx="158">
                  <c:v>0.15787559112404512</c:v>
                </c:pt>
                <c:pt idx="159">
                  <c:v>0.15723270440251572</c:v>
                </c:pt>
                <c:pt idx="160">
                  <c:v>0.16518964906061681</c:v>
                </c:pt>
                <c:pt idx="161">
                  <c:v>0.16998525073746312</c:v>
                </c:pt>
                <c:pt idx="162">
                  <c:v>0.16010907674328009</c:v>
                </c:pt>
                <c:pt idx="163">
                  <c:v>0.16386390301134141</c:v>
                </c:pt>
                <c:pt idx="164">
                  <c:v>0.17535184480791174</c:v>
                </c:pt>
                <c:pt idx="165">
                  <c:v>0.17428880086424198</c:v>
                </c:pt>
                <c:pt idx="166">
                  <c:v>0.17452320978769342</c:v>
                </c:pt>
                <c:pt idx="167">
                  <c:v>0.17510699001426533</c:v>
                </c:pt>
                <c:pt idx="168">
                  <c:v>0.17549668874172186</c:v>
                </c:pt>
                <c:pt idx="169">
                  <c:v>0.18161350844277674</c:v>
                </c:pt>
                <c:pt idx="170">
                  <c:v>0.18359668924003009</c:v>
                </c:pt>
                <c:pt idx="171">
                  <c:v>0.18590211833455075</c:v>
                </c:pt>
                <c:pt idx="172">
                  <c:v>0.18606321839080459</c:v>
                </c:pt>
                <c:pt idx="173">
                  <c:v>0.18479408658922913</c:v>
                </c:pt>
                <c:pt idx="174">
                  <c:v>0.18368067820558107</c:v>
                </c:pt>
                <c:pt idx="175">
                  <c:v>0.19586104951958611</c:v>
                </c:pt>
                <c:pt idx="176">
                  <c:v>0.18584405753217259</c:v>
                </c:pt>
                <c:pt idx="177">
                  <c:v>0.18848368522072936</c:v>
                </c:pt>
                <c:pt idx="178">
                  <c:v>0.187426326129666</c:v>
                </c:pt>
                <c:pt idx="179">
                  <c:v>0.18247895944912013</c:v>
                </c:pt>
                <c:pt idx="180">
                  <c:v>0.17464572960551514</c:v>
                </c:pt>
                <c:pt idx="181">
                  <c:v>0.17751251443973817</c:v>
                </c:pt>
                <c:pt idx="182">
                  <c:v>0.18057784911717495</c:v>
                </c:pt>
                <c:pt idx="183">
                  <c:v>0.17957886372665871</c:v>
                </c:pt>
                <c:pt idx="184">
                  <c:v>0.16945692119232339</c:v>
                </c:pt>
                <c:pt idx="185">
                  <c:v>0.17563621193158113</c:v>
                </c:pt>
                <c:pt idx="186">
                  <c:v>0.17743979721166034</c:v>
                </c:pt>
                <c:pt idx="187">
                  <c:v>0.16795532646048109</c:v>
                </c:pt>
                <c:pt idx="188">
                  <c:v>0.16431095406360424</c:v>
                </c:pt>
                <c:pt idx="189">
                  <c:v>0.16126042632066728</c:v>
                </c:pt>
                <c:pt idx="190">
                  <c:v>0.16363636363636364</c:v>
                </c:pt>
                <c:pt idx="191">
                  <c:v>0.17493606138107418</c:v>
                </c:pt>
                <c:pt idx="192">
                  <c:v>0.18052631578947367</c:v>
                </c:pt>
                <c:pt idx="193">
                  <c:v>0.1761006289308176</c:v>
                </c:pt>
                <c:pt idx="194">
                  <c:v>0.18261316872427982</c:v>
                </c:pt>
                <c:pt idx="195">
                  <c:v>0.19004065040650406</c:v>
                </c:pt>
                <c:pt idx="196">
                  <c:v>0.18206374932468936</c:v>
                </c:pt>
                <c:pt idx="197">
                  <c:v>0.16629339305711086</c:v>
                </c:pt>
                <c:pt idx="198">
                  <c:v>0.16561964591661907</c:v>
                </c:pt>
                <c:pt idx="199">
                  <c:v>0.16726190476190475</c:v>
                </c:pt>
                <c:pt idx="200">
                  <c:v>0.15880597014925374</c:v>
                </c:pt>
                <c:pt idx="201">
                  <c:v>0.15576694411414982</c:v>
                </c:pt>
                <c:pt idx="202">
                  <c:v>0.1644657863145258</c:v>
                </c:pt>
                <c:pt idx="203">
                  <c:v>0.16162227602905568</c:v>
                </c:pt>
                <c:pt idx="204">
                  <c:v>0.1717296962182269</c:v>
                </c:pt>
                <c:pt idx="205">
                  <c:v>0.16959064327485379</c:v>
                </c:pt>
                <c:pt idx="206">
                  <c:v>0.16844207723035953</c:v>
                </c:pt>
                <c:pt idx="207">
                  <c:v>0.15793010752688172</c:v>
                </c:pt>
                <c:pt idx="208">
                  <c:v>0.15825375170532061</c:v>
                </c:pt>
                <c:pt idx="209">
                  <c:v>0.15704697986577182</c:v>
                </c:pt>
                <c:pt idx="210">
                  <c:v>0.15368567454798332</c:v>
                </c:pt>
                <c:pt idx="211">
                  <c:v>0.15121255349500715</c:v>
                </c:pt>
                <c:pt idx="212">
                  <c:v>0.15912518853695323</c:v>
                </c:pt>
                <c:pt idx="213">
                  <c:v>0.16106333072713058</c:v>
                </c:pt>
                <c:pt idx="214">
                  <c:v>0.16049382716049382</c:v>
                </c:pt>
                <c:pt idx="215">
                  <c:v>0.17651694247438929</c:v>
                </c:pt>
                <c:pt idx="216">
                  <c:v>0.17183770883054891</c:v>
                </c:pt>
                <c:pt idx="217">
                  <c:v>0.17260940032414912</c:v>
                </c:pt>
                <c:pt idx="218">
                  <c:v>0.18637110016420361</c:v>
                </c:pt>
                <c:pt idx="219">
                  <c:v>0.17957446808510638</c:v>
                </c:pt>
                <c:pt idx="220">
                  <c:v>0.17512690355329949</c:v>
                </c:pt>
                <c:pt idx="221">
                  <c:v>0.16472545757071547</c:v>
                </c:pt>
                <c:pt idx="222">
                  <c:v>0.17133443163097201</c:v>
                </c:pt>
                <c:pt idx="223">
                  <c:v>0.17121588089330025</c:v>
                </c:pt>
                <c:pt idx="224">
                  <c:v>0.16382252559726962</c:v>
                </c:pt>
                <c:pt idx="225">
                  <c:v>0.16560509554140126</c:v>
                </c:pt>
                <c:pt idx="226">
                  <c:v>0.1687681862269641</c:v>
                </c:pt>
                <c:pt idx="227">
                  <c:v>0.16076845298281092</c:v>
                </c:pt>
                <c:pt idx="228">
                  <c:v>0.16200000000000001</c:v>
                </c:pt>
                <c:pt idx="229">
                  <c:v>0.1521099116781158</c:v>
                </c:pt>
                <c:pt idx="230">
                  <c:v>0.16783216783216784</c:v>
                </c:pt>
                <c:pt idx="231">
                  <c:v>0.16230366492146597</c:v>
                </c:pt>
                <c:pt idx="232">
                  <c:v>0.15400624349635797</c:v>
                </c:pt>
                <c:pt idx="233">
                  <c:v>0.15148305084745764</c:v>
                </c:pt>
                <c:pt idx="234">
                  <c:v>0.15316315205327413</c:v>
                </c:pt>
                <c:pt idx="235">
                  <c:v>0.14886363636363636</c:v>
                </c:pt>
                <c:pt idx="236">
                  <c:v>9.4736842105263161E-2</c:v>
                </c:pt>
                <c:pt idx="237">
                  <c:v>0.14590347923681257</c:v>
                </c:pt>
                <c:pt idx="238">
                  <c:v>0.1526374859708193</c:v>
                </c:pt>
                <c:pt idx="239">
                  <c:v>0.14614499424626007</c:v>
                </c:pt>
                <c:pt idx="240">
                  <c:v>0.16225546605293439</c:v>
                </c:pt>
                <c:pt idx="241">
                  <c:v>0.16842105263157894</c:v>
                </c:pt>
                <c:pt idx="242">
                  <c:v>0.16348448687350836</c:v>
                </c:pt>
                <c:pt idx="243">
                  <c:v>0.15853658536585366</c:v>
                </c:pt>
                <c:pt idx="244">
                  <c:v>0.15071507150715072</c:v>
                </c:pt>
                <c:pt idx="245">
                  <c:v>0.13318025258323765</c:v>
                </c:pt>
                <c:pt idx="246">
                  <c:v>0.13636363636363635</c:v>
                </c:pt>
                <c:pt idx="247">
                  <c:v>0.14233576642335766</c:v>
                </c:pt>
                <c:pt idx="248">
                  <c:v>0.14030612244897958</c:v>
                </c:pt>
                <c:pt idx="249">
                  <c:v>0.15277777777777779</c:v>
                </c:pt>
                <c:pt idx="250">
                  <c:v>0.14575866188769415</c:v>
                </c:pt>
                <c:pt idx="251">
                  <c:v>0.14775413711583923</c:v>
                </c:pt>
                <c:pt idx="252">
                  <c:v>0.15225334957369063</c:v>
                </c:pt>
                <c:pt idx="253">
                  <c:v>0.13267813267813267</c:v>
                </c:pt>
                <c:pt idx="254">
                  <c:v>0.14687882496940025</c:v>
                </c:pt>
                <c:pt idx="255">
                  <c:v>0.15433673469387754</c:v>
                </c:pt>
                <c:pt idx="256">
                  <c:v>0.1420534458509142</c:v>
                </c:pt>
                <c:pt idx="257">
                  <c:v>0.14805520702634881</c:v>
                </c:pt>
                <c:pt idx="258">
                  <c:v>0.13612565445026178</c:v>
                </c:pt>
                <c:pt idx="259">
                  <c:v>0.14690721649484537</c:v>
                </c:pt>
                <c:pt idx="260">
                  <c:v>0.14935064935064934</c:v>
                </c:pt>
                <c:pt idx="261">
                  <c:v>0.14265335235378032</c:v>
                </c:pt>
                <c:pt idx="262">
                  <c:v>0.13005780346820808</c:v>
                </c:pt>
                <c:pt idx="263">
                  <c:v>0.14305364511691884</c:v>
                </c:pt>
                <c:pt idx="264">
                  <c:v>0.12034739454094293</c:v>
                </c:pt>
                <c:pt idx="265">
                  <c:v>0.12244897959183673</c:v>
                </c:pt>
                <c:pt idx="266">
                  <c:v>0.14320685434516525</c:v>
                </c:pt>
                <c:pt idx="267">
                  <c:v>0.14612452350698857</c:v>
                </c:pt>
                <c:pt idx="268">
                  <c:v>0.14415584415584415</c:v>
                </c:pt>
                <c:pt idx="269">
                  <c:v>0.14652956298200515</c:v>
                </c:pt>
                <c:pt idx="270">
                  <c:v>0.13730569948186527</c:v>
                </c:pt>
                <c:pt idx="271">
                  <c:v>0.15403422982885084</c:v>
                </c:pt>
                <c:pt idx="272">
                  <c:v>0.15181932245922208</c:v>
                </c:pt>
                <c:pt idx="273">
                  <c:v>0.1388888888888889</c:v>
                </c:pt>
                <c:pt idx="274">
                  <c:v>0.14904458598726114</c:v>
                </c:pt>
                <c:pt idx="275">
                  <c:v>0.14606741573033707</c:v>
                </c:pt>
                <c:pt idx="276">
                  <c:v>0.13661971830985917</c:v>
                </c:pt>
                <c:pt idx="277">
                  <c:v>0.15436241610738255</c:v>
                </c:pt>
                <c:pt idx="278">
                  <c:v>0.14434330299089726</c:v>
                </c:pt>
                <c:pt idx="279">
                  <c:v>0.12406015037593984</c:v>
                </c:pt>
                <c:pt idx="280">
                  <c:v>0.12646675358539766</c:v>
                </c:pt>
                <c:pt idx="281">
                  <c:v>0.1394422310756972</c:v>
                </c:pt>
                <c:pt idx="282">
                  <c:v>0.13814955640050697</c:v>
                </c:pt>
                <c:pt idx="283">
                  <c:v>0.13738441215323646</c:v>
                </c:pt>
                <c:pt idx="284">
                  <c:v>0.1287779237844941</c:v>
                </c:pt>
                <c:pt idx="285">
                  <c:v>0.14150943396226415</c:v>
                </c:pt>
                <c:pt idx="286">
                  <c:v>0.145985401459854</c:v>
                </c:pt>
                <c:pt idx="287">
                  <c:v>0.13190954773869346</c:v>
                </c:pt>
                <c:pt idx="288">
                  <c:v>0.13676286072772897</c:v>
                </c:pt>
                <c:pt idx="289">
                  <c:v>0.13909774436090225</c:v>
                </c:pt>
                <c:pt idx="290">
                  <c:v>0.11891117478510028</c:v>
                </c:pt>
                <c:pt idx="291">
                  <c:v>0.12631578947368421</c:v>
                </c:pt>
                <c:pt idx="292">
                  <c:v>0.13516896120150187</c:v>
                </c:pt>
                <c:pt idx="293">
                  <c:v>0.14017521902377972</c:v>
                </c:pt>
                <c:pt idx="294">
                  <c:v>0.1342534504391468</c:v>
                </c:pt>
                <c:pt idx="295">
                  <c:v>0.13154533844189017</c:v>
                </c:pt>
                <c:pt idx="296">
                  <c:v>0.12696335078534032</c:v>
                </c:pt>
                <c:pt idx="297">
                  <c:v>0.12026143790849673</c:v>
                </c:pt>
                <c:pt idx="298">
                  <c:v>0.12581913499344691</c:v>
                </c:pt>
                <c:pt idx="299">
                  <c:v>0.12083847102342787</c:v>
                </c:pt>
                <c:pt idx="300">
                  <c:v>0.12990196078431374</c:v>
                </c:pt>
                <c:pt idx="301">
                  <c:v>0.13077939233817701</c:v>
                </c:pt>
                <c:pt idx="302">
                  <c:v>0.12813370473537605</c:v>
                </c:pt>
                <c:pt idx="303">
                  <c:v>0.14224137931034483</c:v>
                </c:pt>
                <c:pt idx="304">
                  <c:v>0.13850837138508371</c:v>
                </c:pt>
                <c:pt idx="305">
                  <c:v>0.13221884498480244</c:v>
                </c:pt>
                <c:pt idx="306">
                  <c:v>0.12951807228915663</c:v>
                </c:pt>
                <c:pt idx="307">
                  <c:v>0.14884393063583815</c:v>
                </c:pt>
                <c:pt idx="308">
                  <c:v>0.15</c:v>
                </c:pt>
                <c:pt idx="309">
                  <c:v>0.15086206896551724</c:v>
                </c:pt>
                <c:pt idx="310">
                  <c:v>0.15313935681470137</c:v>
                </c:pt>
                <c:pt idx="311">
                  <c:v>0.16401273885350318</c:v>
                </c:pt>
                <c:pt idx="312">
                  <c:v>0.16178736517719569</c:v>
                </c:pt>
                <c:pt idx="313">
                  <c:v>0.16767371601208458</c:v>
                </c:pt>
                <c:pt idx="314">
                  <c:v>0.18262150220913106</c:v>
                </c:pt>
                <c:pt idx="315">
                  <c:v>0.19004524886877827</c:v>
                </c:pt>
                <c:pt idx="316">
                  <c:v>0.21189024390243902</c:v>
                </c:pt>
                <c:pt idx="317">
                  <c:v>0.19662058371735791</c:v>
                </c:pt>
                <c:pt idx="318">
                  <c:v>0.21005917159763313</c:v>
                </c:pt>
                <c:pt idx="319">
                  <c:v>0.21036106750392464</c:v>
                </c:pt>
                <c:pt idx="320">
                  <c:v>0.2288261515601783</c:v>
                </c:pt>
                <c:pt idx="321">
                  <c:v>0.23822714681440443</c:v>
                </c:pt>
                <c:pt idx="322">
                  <c:v>0.24188790560471976</c:v>
                </c:pt>
                <c:pt idx="323">
                  <c:v>0.24774774774774774</c:v>
                </c:pt>
                <c:pt idx="324">
                  <c:v>0.26697530864197533</c:v>
                </c:pt>
                <c:pt idx="325">
                  <c:v>0.27187499999999998</c:v>
                </c:pt>
                <c:pt idx="326">
                  <c:v>0.26409495548961426</c:v>
                </c:pt>
                <c:pt idx="327">
                  <c:v>0.29327610872675253</c:v>
                </c:pt>
                <c:pt idx="328">
                  <c:v>0.30452674897119342</c:v>
                </c:pt>
                <c:pt idx="329">
                  <c:v>0.30612244897959184</c:v>
                </c:pt>
                <c:pt idx="330">
                  <c:v>0.31481481481481483</c:v>
                </c:pt>
                <c:pt idx="331">
                  <c:v>0.29775280898876405</c:v>
                </c:pt>
                <c:pt idx="332">
                  <c:v>0.28811188811188809</c:v>
                </c:pt>
                <c:pt idx="333">
                  <c:v>0.28629032258064518</c:v>
                </c:pt>
                <c:pt idx="334">
                  <c:v>0.30247718383311606</c:v>
                </c:pt>
                <c:pt idx="335">
                  <c:v>0.33108108108108109</c:v>
                </c:pt>
                <c:pt idx="336">
                  <c:v>0.3392405063291139</c:v>
                </c:pt>
                <c:pt idx="337">
                  <c:v>0.34146341463414637</c:v>
                </c:pt>
                <c:pt idx="338">
                  <c:v>0.35786802030456855</c:v>
                </c:pt>
                <c:pt idx="339">
                  <c:v>0.3600525624178712</c:v>
                </c:pt>
                <c:pt idx="340">
                  <c:v>0.38681592039800994</c:v>
                </c:pt>
                <c:pt idx="341">
                  <c:v>0.37575030012004801</c:v>
                </c:pt>
                <c:pt idx="342">
                  <c:v>0.39415204678362575</c:v>
                </c:pt>
                <c:pt idx="343">
                  <c:v>0.39344262295081966</c:v>
                </c:pt>
                <c:pt idx="344">
                  <c:v>0.39680729760547323</c:v>
                </c:pt>
                <c:pt idx="345">
                  <c:v>0.38079096045197741</c:v>
                </c:pt>
                <c:pt idx="346">
                  <c:v>0.392018779342723</c:v>
                </c:pt>
                <c:pt idx="347">
                  <c:v>0.38393839383938394</c:v>
                </c:pt>
                <c:pt idx="348">
                  <c:v>0.38518518518518519</c:v>
                </c:pt>
                <c:pt idx="349">
                  <c:v>0.36430062630480164</c:v>
                </c:pt>
                <c:pt idx="350">
                  <c:v>0.35934291581108829</c:v>
                </c:pt>
                <c:pt idx="351">
                  <c:v>0.35550935550935553</c:v>
                </c:pt>
                <c:pt idx="352">
                  <c:v>0.3644488579940417</c:v>
                </c:pt>
                <c:pt idx="353">
                  <c:v>0.35934489402697495</c:v>
                </c:pt>
                <c:pt idx="354">
                  <c:v>0.37427466150870409</c:v>
                </c:pt>
                <c:pt idx="355">
                  <c:v>0.36851520572450808</c:v>
                </c:pt>
                <c:pt idx="356">
                  <c:v>0.37779690189328746</c:v>
                </c:pt>
                <c:pt idx="357">
                  <c:v>0.38015138772077378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9-467B-A42B-9F0E15693597}"/>
            </c:ext>
          </c:extLst>
        </c:ser>
        <c:ser>
          <c:idx val="1"/>
          <c:order val="1"/>
          <c:tx>
            <c:strRef>
              <c:f>Sheet1!$AC$1</c:f>
              <c:strCache>
                <c:ptCount val="1"/>
                <c:pt idx="0">
                  <c:v>CEN</c:v>
                </c:pt>
              </c:strCache>
            </c:strRef>
          </c:tx>
          <c:spPr>
            <a:solidFill>
              <a:schemeClr val="accent2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Sheet1!$AC$2:$AC$359</c:f>
              <c:numCache>
                <c:formatCode>0.0%</c:formatCode>
                <c:ptCount val="358"/>
                <c:pt idx="0">
                  <c:v>4.6838407494145202E-2</c:v>
                </c:pt>
                <c:pt idx="1">
                  <c:v>4.9614112458654908E-2</c:v>
                </c:pt>
                <c:pt idx="2">
                  <c:v>3.3142857142857141E-2</c:v>
                </c:pt>
                <c:pt idx="3">
                  <c:v>3.9764359351988215E-2</c:v>
                </c:pt>
                <c:pt idx="4">
                  <c:v>5.1502145922746781E-2</c:v>
                </c:pt>
                <c:pt idx="5">
                  <c:v>5.0556117290192111E-2</c:v>
                </c:pt>
                <c:pt idx="6">
                  <c:v>3.9880358923230309E-2</c:v>
                </c:pt>
                <c:pt idx="7">
                  <c:v>5.959475566150179E-2</c:v>
                </c:pt>
                <c:pt idx="8">
                  <c:v>6.6257668711656448E-2</c:v>
                </c:pt>
                <c:pt idx="9">
                  <c:v>0.10497237569060773</c:v>
                </c:pt>
                <c:pt idx="10">
                  <c:v>6.49867374005305E-2</c:v>
                </c:pt>
                <c:pt idx="11">
                  <c:v>6.6225165562913912E-2</c:v>
                </c:pt>
                <c:pt idx="12">
                  <c:v>5.7108140947752128E-2</c:v>
                </c:pt>
                <c:pt idx="13">
                  <c:v>5.1655629139072845E-2</c:v>
                </c:pt>
                <c:pt idx="14">
                  <c:v>4.3217286914765909E-2</c:v>
                </c:pt>
                <c:pt idx="15">
                  <c:v>4.431137724550898E-2</c:v>
                </c:pt>
                <c:pt idx="16">
                  <c:v>8.0039525691699601E-2</c:v>
                </c:pt>
                <c:pt idx="17">
                  <c:v>8.3923154701718905E-2</c:v>
                </c:pt>
                <c:pt idx="18">
                  <c:v>4.2253521126760563E-2</c:v>
                </c:pt>
                <c:pt idx="19">
                  <c:v>3.9281705948372617E-2</c:v>
                </c:pt>
                <c:pt idx="20">
                  <c:v>4.0449438202247189E-2</c:v>
                </c:pt>
                <c:pt idx="21">
                  <c:v>6.1988304093567252E-2</c:v>
                </c:pt>
                <c:pt idx="22">
                  <c:v>4.8863636363636366E-2</c:v>
                </c:pt>
                <c:pt idx="23">
                  <c:v>5.2631578947368418E-2</c:v>
                </c:pt>
                <c:pt idx="24">
                  <c:v>5.1094890510948905E-2</c:v>
                </c:pt>
                <c:pt idx="25">
                  <c:v>4.0524433849821219E-2</c:v>
                </c:pt>
                <c:pt idx="26">
                  <c:v>4.3181818181818182E-2</c:v>
                </c:pt>
                <c:pt idx="27">
                  <c:v>4.8484848484848485E-2</c:v>
                </c:pt>
                <c:pt idx="28">
                  <c:v>4.77326968973747E-2</c:v>
                </c:pt>
                <c:pt idx="29">
                  <c:v>4.8484848484848485E-2</c:v>
                </c:pt>
                <c:pt idx="30">
                  <c:v>4.7729918509895226E-2</c:v>
                </c:pt>
                <c:pt idx="31">
                  <c:v>5.0059594755661505E-2</c:v>
                </c:pt>
                <c:pt idx="32">
                  <c:v>4.3035107587768968E-2</c:v>
                </c:pt>
                <c:pt idx="33">
                  <c:v>4.4296788482834998E-2</c:v>
                </c:pt>
                <c:pt idx="34">
                  <c:v>5.4607508532423209E-2</c:v>
                </c:pt>
                <c:pt idx="35">
                  <c:v>5.0810810810810812E-2</c:v>
                </c:pt>
                <c:pt idx="36">
                  <c:v>5.2884615384615384E-2</c:v>
                </c:pt>
                <c:pt idx="37">
                  <c:v>5.7110862262038077E-2</c:v>
                </c:pt>
                <c:pt idx="38">
                  <c:v>6.3305978898007029E-2</c:v>
                </c:pt>
                <c:pt idx="39">
                  <c:v>5.8352402745995423E-2</c:v>
                </c:pt>
                <c:pt idx="40">
                  <c:v>5.9917355371900828E-2</c:v>
                </c:pt>
                <c:pt idx="41">
                  <c:v>5.6025369978858354E-2</c:v>
                </c:pt>
                <c:pt idx="42">
                  <c:v>5.5498458376156218E-2</c:v>
                </c:pt>
                <c:pt idx="43">
                  <c:v>5.9151785714285712E-2</c:v>
                </c:pt>
                <c:pt idx="44">
                  <c:v>5.432372505543237E-2</c:v>
                </c:pt>
                <c:pt idx="45">
                  <c:v>5.6729699666295881E-2</c:v>
                </c:pt>
                <c:pt idx="46">
                  <c:v>6.3010501750291714E-2</c:v>
                </c:pt>
                <c:pt idx="47">
                  <c:v>5.4525627044711013E-2</c:v>
                </c:pt>
                <c:pt idx="48">
                  <c:v>6.0869565217391307E-2</c:v>
                </c:pt>
                <c:pt idx="49">
                  <c:v>6.4102564102564097E-2</c:v>
                </c:pt>
                <c:pt idx="50">
                  <c:v>6.5331928345626969E-2</c:v>
                </c:pt>
                <c:pt idx="51">
                  <c:v>7.3008849557522126E-2</c:v>
                </c:pt>
                <c:pt idx="52">
                  <c:v>7.3496659242761692E-2</c:v>
                </c:pt>
                <c:pt idx="53">
                  <c:v>7.1811361200428719E-2</c:v>
                </c:pt>
                <c:pt idx="54">
                  <c:v>8.5313174946004322E-2</c:v>
                </c:pt>
                <c:pt idx="55">
                  <c:v>9.3269230769230771E-2</c:v>
                </c:pt>
                <c:pt idx="56">
                  <c:v>7.9463364293085662E-2</c:v>
                </c:pt>
                <c:pt idx="57">
                  <c:v>8.0357142857142863E-2</c:v>
                </c:pt>
                <c:pt idx="58">
                  <c:v>8.708414872798434E-2</c:v>
                </c:pt>
                <c:pt idx="59">
                  <c:v>8.7878787878787876E-2</c:v>
                </c:pt>
                <c:pt idx="60">
                  <c:v>9.1476091476091481E-2</c:v>
                </c:pt>
                <c:pt idx="61">
                  <c:v>8.6829268292682921E-2</c:v>
                </c:pt>
                <c:pt idx="62">
                  <c:v>8.4661354581673301E-2</c:v>
                </c:pt>
                <c:pt idx="63">
                  <c:v>7.8947368421052627E-2</c:v>
                </c:pt>
                <c:pt idx="64">
                  <c:v>7.6848249027237359E-2</c:v>
                </c:pt>
                <c:pt idx="65">
                  <c:v>7.4413863404689098E-2</c:v>
                </c:pt>
                <c:pt idx="66">
                  <c:v>7.019328585961343E-2</c:v>
                </c:pt>
                <c:pt idx="67">
                  <c:v>8.1593927893738136E-2</c:v>
                </c:pt>
                <c:pt idx="68">
                  <c:v>7.7788191190253042E-2</c:v>
                </c:pt>
                <c:pt idx="69">
                  <c:v>7.7413479052823309E-2</c:v>
                </c:pt>
                <c:pt idx="70">
                  <c:v>8.274021352313167E-2</c:v>
                </c:pt>
                <c:pt idx="71">
                  <c:v>9.1783216783216784E-2</c:v>
                </c:pt>
                <c:pt idx="72">
                  <c:v>9.472743521000894E-2</c:v>
                </c:pt>
                <c:pt idx="73">
                  <c:v>9.3333333333333338E-2</c:v>
                </c:pt>
                <c:pt idx="74">
                  <c:v>9.6035242290748904E-2</c:v>
                </c:pt>
                <c:pt idx="75">
                  <c:v>8.7776866283839211E-2</c:v>
                </c:pt>
                <c:pt idx="76">
                  <c:v>8.5397096498719044E-2</c:v>
                </c:pt>
                <c:pt idx="77">
                  <c:v>8.8682432432432429E-2</c:v>
                </c:pt>
                <c:pt idx="78">
                  <c:v>9.475465313028765E-2</c:v>
                </c:pt>
                <c:pt idx="79">
                  <c:v>9.5446584938704032E-2</c:v>
                </c:pt>
                <c:pt idx="80">
                  <c:v>9.3666369313113299E-2</c:v>
                </c:pt>
                <c:pt idx="81">
                  <c:v>9.5913261050875734E-2</c:v>
                </c:pt>
                <c:pt idx="82">
                  <c:v>8.660785886126704E-2</c:v>
                </c:pt>
                <c:pt idx="83">
                  <c:v>8.505917159763314E-2</c:v>
                </c:pt>
                <c:pt idx="84">
                  <c:v>8.6923658352229774E-2</c:v>
                </c:pt>
                <c:pt idx="85">
                  <c:v>7.9066265060240962E-2</c:v>
                </c:pt>
                <c:pt idx="86">
                  <c:v>8.0777860882572924E-2</c:v>
                </c:pt>
                <c:pt idx="87">
                  <c:v>8.5925925925925919E-2</c:v>
                </c:pt>
                <c:pt idx="88">
                  <c:v>8.6182336182336186E-2</c:v>
                </c:pt>
                <c:pt idx="89">
                  <c:v>8.8401697312588401E-2</c:v>
                </c:pt>
                <c:pt idx="90">
                  <c:v>8.8737201365187715E-2</c:v>
                </c:pt>
                <c:pt idx="91">
                  <c:v>9.6021947873799723E-2</c:v>
                </c:pt>
                <c:pt idx="92">
                  <c:v>8.6170952050034749E-2</c:v>
                </c:pt>
                <c:pt idx="93">
                  <c:v>8.6864406779661021E-2</c:v>
                </c:pt>
                <c:pt idx="94">
                  <c:v>8.8642659279778394E-2</c:v>
                </c:pt>
                <c:pt idx="95">
                  <c:v>8.6287625418060204E-2</c:v>
                </c:pt>
                <c:pt idx="96">
                  <c:v>8.3389374579690659E-2</c:v>
                </c:pt>
                <c:pt idx="97">
                  <c:v>7.7519379844961239E-2</c:v>
                </c:pt>
                <c:pt idx="98">
                  <c:v>8.3840432724814062E-2</c:v>
                </c:pt>
                <c:pt idx="99">
                  <c:v>7.1476736345246122E-2</c:v>
                </c:pt>
                <c:pt idx="100">
                  <c:v>6.903765690376569E-2</c:v>
                </c:pt>
                <c:pt idx="101">
                  <c:v>7.501720578114246E-2</c:v>
                </c:pt>
                <c:pt idx="102">
                  <c:v>8.2164328657314628E-2</c:v>
                </c:pt>
                <c:pt idx="103">
                  <c:v>8.0078125E-2</c:v>
                </c:pt>
                <c:pt idx="104">
                  <c:v>8.6075949367088608E-2</c:v>
                </c:pt>
                <c:pt idx="105">
                  <c:v>9.16214587100663E-2</c:v>
                </c:pt>
                <c:pt idx="106">
                  <c:v>9.0636254501800725E-2</c:v>
                </c:pt>
                <c:pt idx="107">
                  <c:v>8.7402049427365888E-2</c:v>
                </c:pt>
                <c:pt idx="108">
                  <c:v>8.7622549019607837E-2</c:v>
                </c:pt>
                <c:pt idx="109">
                  <c:v>9.0242526790750136E-2</c:v>
                </c:pt>
                <c:pt idx="110">
                  <c:v>8.9967284623773167E-2</c:v>
                </c:pt>
                <c:pt idx="111">
                  <c:v>9.657320872274143E-2</c:v>
                </c:pt>
                <c:pt idx="112">
                  <c:v>9.1094147582697196E-2</c:v>
                </c:pt>
                <c:pt idx="113">
                  <c:v>9.5121951219512196E-2</c:v>
                </c:pt>
                <c:pt idx="114">
                  <c:v>9.643201542912247E-2</c:v>
                </c:pt>
                <c:pt idx="115">
                  <c:v>9.6029547553093259E-2</c:v>
                </c:pt>
                <c:pt idx="116">
                  <c:v>9.830960854092527E-2</c:v>
                </c:pt>
                <c:pt idx="117">
                  <c:v>9.5790378006872859E-2</c:v>
                </c:pt>
                <c:pt idx="118">
                  <c:v>9.2607636068237201E-2</c:v>
                </c:pt>
                <c:pt idx="119">
                  <c:v>9.3826157595450849E-2</c:v>
                </c:pt>
                <c:pt idx="120">
                  <c:v>8.9427662957074716E-2</c:v>
                </c:pt>
                <c:pt idx="121">
                  <c:v>8.9133089133089136E-2</c:v>
                </c:pt>
                <c:pt idx="122">
                  <c:v>9.0093762739502647E-2</c:v>
                </c:pt>
                <c:pt idx="123">
                  <c:v>8.8837388953263804E-2</c:v>
                </c:pt>
                <c:pt idx="124">
                  <c:v>9.0181818181818182E-2</c:v>
                </c:pt>
                <c:pt idx="125">
                  <c:v>8.5233251490705014E-2</c:v>
                </c:pt>
                <c:pt idx="126">
                  <c:v>8.0297134771842943E-2</c:v>
                </c:pt>
                <c:pt idx="127">
                  <c:v>8.1523673905304378E-2</c:v>
                </c:pt>
                <c:pt idx="128">
                  <c:v>8.1973293768545993E-2</c:v>
                </c:pt>
                <c:pt idx="129">
                  <c:v>8.9325426241660483E-2</c:v>
                </c:pt>
                <c:pt idx="130">
                  <c:v>8.7668242997453613E-2</c:v>
                </c:pt>
                <c:pt idx="131">
                  <c:v>8.1543502002184201E-2</c:v>
                </c:pt>
                <c:pt idx="132">
                  <c:v>8.392603129445235E-2</c:v>
                </c:pt>
                <c:pt idx="133">
                  <c:v>7.4520135491155437E-2</c:v>
                </c:pt>
                <c:pt idx="134">
                  <c:v>7.9891933616364333E-2</c:v>
                </c:pt>
                <c:pt idx="135">
                  <c:v>7.5688073394495417E-2</c:v>
                </c:pt>
                <c:pt idx="136">
                  <c:v>8.072425499811392E-2</c:v>
                </c:pt>
                <c:pt idx="137">
                  <c:v>8.0855692530819437E-2</c:v>
                </c:pt>
                <c:pt idx="138">
                  <c:v>8.1341419907242238E-2</c:v>
                </c:pt>
                <c:pt idx="139">
                  <c:v>8.3363802559414987E-2</c:v>
                </c:pt>
                <c:pt idx="140">
                  <c:v>8.0132939438700146E-2</c:v>
                </c:pt>
                <c:pt idx="141">
                  <c:v>7.8776290630975146E-2</c:v>
                </c:pt>
                <c:pt idx="142">
                  <c:v>7.2298325722983253E-2</c:v>
                </c:pt>
                <c:pt idx="143">
                  <c:v>7.754943776657619E-2</c:v>
                </c:pt>
                <c:pt idx="144">
                  <c:v>7.8379401741764484E-2</c:v>
                </c:pt>
                <c:pt idx="145">
                  <c:v>7.7638640429338102E-2</c:v>
                </c:pt>
                <c:pt idx="146">
                  <c:v>8.4070796460176997E-2</c:v>
                </c:pt>
                <c:pt idx="147">
                  <c:v>7.7211394302848582E-2</c:v>
                </c:pt>
                <c:pt idx="148">
                  <c:v>8.2516955538809347E-2</c:v>
                </c:pt>
                <c:pt idx="149">
                  <c:v>7.6146076146076144E-2</c:v>
                </c:pt>
                <c:pt idx="150">
                  <c:v>7.7742699289660613E-2</c:v>
                </c:pt>
                <c:pt idx="151">
                  <c:v>7.6104100946372238E-2</c:v>
                </c:pt>
                <c:pt idx="152">
                  <c:v>6.7660550458715593E-2</c:v>
                </c:pt>
                <c:pt idx="153">
                  <c:v>6.7647058823529407E-2</c:v>
                </c:pt>
                <c:pt idx="154">
                  <c:v>7.0366340224882112E-2</c:v>
                </c:pt>
                <c:pt idx="155">
                  <c:v>7.2760511882998175E-2</c:v>
                </c:pt>
                <c:pt idx="156">
                  <c:v>7.1719038817005545E-2</c:v>
                </c:pt>
                <c:pt idx="157">
                  <c:v>7.28744939271255E-2</c:v>
                </c:pt>
                <c:pt idx="158">
                  <c:v>7.8574026918879589E-2</c:v>
                </c:pt>
                <c:pt idx="159">
                  <c:v>7.9315164220824602E-2</c:v>
                </c:pt>
                <c:pt idx="160">
                  <c:v>8.0467919177596603E-2</c:v>
                </c:pt>
                <c:pt idx="161">
                  <c:v>7.8539823008849555E-2</c:v>
                </c:pt>
                <c:pt idx="162">
                  <c:v>7.2847682119205295E-2</c:v>
                </c:pt>
                <c:pt idx="163">
                  <c:v>7.1959327336722723E-2</c:v>
                </c:pt>
                <c:pt idx="164">
                  <c:v>6.922784328642069E-2</c:v>
                </c:pt>
                <c:pt idx="165">
                  <c:v>7.0579762333453366E-2</c:v>
                </c:pt>
                <c:pt idx="166">
                  <c:v>6.8729758906081323E-2</c:v>
                </c:pt>
                <c:pt idx="167">
                  <c:v>6.7760342368045651E-2</c:v>
                </c:pt>
                <c:pt idx="168">
                  <c:v>6.9168506254598972E-2</c:v>
                </c:pt>
                <c:pt idx="169">
                  <c:v>7.0919324577861168E-2</c:v>
                </c:pt>
                <c:pt idx="170">
                  <c:v>6.9601203912716333E-2</c:v>
                </c:pt>
                <c:pt idx="171">
                  <c:v>6.4280496712929139E-2</c:v>
                </c:pt>
                <c:pt idx="172">
                  <c:v>6.5014367816091947E-2</c:v>
                </c:pt>
                <c:pt idx="173">
                  <c:v>6.7933826117564239E-2</c:v>
                </c:pt>
                <c:pt idx="174">
                  <c:v>6.9939950547509719E-2</c:v>
                </c:pt>
                <c:pt idx="175">
                  <c:v>6.8366592756836653E-2</c:v>
                </c:pt>
                <c:pt idx="176">
                  <c:v>7.0779712339137019E-2</c:v>
                </c:pt>
                <c:pt idx="177">
                  <c:v>6.71785028790787E-2</c:v>
                </c:pt>
                <c:pt idx="178">
                  <c:v>6.8762278978389005E-2</c:v>
                </c:pt>
                <c:pt idx="179">
                  <c:v>7.0772762050497318E-2</c:v>
                </c:pt>
                <c:pt idx="180">
                  <c:v>7.0088088854844882E-2</c:v>
                </c:pt>
                <c:pt idx="181">
                  <c:v>7.4316519060454375E-2</c:v>
                </c:pt>
                <c:pt idx="182">
                  <c:v>7.02247191011236E-2</c:v>
                </c:pt>
                <c:pt idx="183">
                  <c:v>6.7540723083035353E-2</c:v>
                </c:pt>
                <c:pt idx="184">
                  <c:v>6.8599428338097179E-2</c:v>
                </c:pt>
                <c:pt idx="185">
                  <c:v>6.6332916145181484E-2</c:v>
                </c:pt>
                <c:pt idx="186">
                  <c:v>6.294888043937473E-2</c:v>
                </c:pt>
                <c:pt idx="187">
                  <c:v>6.4862542955326466E-2</c:v>
                </c:pt>
                <c:pt idx="188">
                  <c:v>6.3162544169611312E-2</c:v>
                </c:pt>
                <c:pt idx="189">
                  <c:v>6.6265060240963861E-2</c:v>
                </c:pt>
                <c:pt idx="190">
                  <c:v>5.7894736842105263E-2</c:v>
                </c:pt>
                <c:pt idx="191">
                  <c:v>5.9335038363171354E-2</c:v>
                </c:pt>
                <c:pt idx="192">
                  <c:v>6.1052631578947365E-2</c:v>
                </c:pt>
                <c:pt idx="193">
                  <c:v>6.2893081761006289E-2</c:v>
                </c:pt>
                <c:pt idx="194">
                  <c:v>6.4814814814814811E-2</c:v>
                </c:pt>
                <c:pt idx="195">
                  <c:v>6.8597560975609762E-2</c:v>
                </c:pt>
                <c:pt idx="196">
                  <c:v>6.266882766072393E-2</c:v>
                </c:pt>
                <c:pt idx="197">
                  <c:v>7.0548712206047026E-2</c:v>
                </c:pt>
                <c:pt idx="198">
                  <c:v>6.8532267275842371E-2</c:v>
                </c:pt>
                <c:pt idx="199">
                  <c:v>6.5476190476190479E-2</c:v>
                </c:pt>
                <c:pt idx="200">
                  <c:v>5.8507462686567167E-2</c:v>
                </c:pt>
                <c:pt idx="201">
                  <c:v>6.1831153388822828E-2</c:v>
                </c:pt>
                <c:pt idx="202">
                  <c:v>6.4225690276110442E-2</c:v>
                </c:pt>
                <c:pt idx="203">
                  <c:v>6.5980629539951569E-2</c:v>
                </c:pt>
                <c:pt idx="204">
                  <c:v>7.1295722256664598E-2</c:v>
                </c:pt>
                <c:pt idx="205">
                  <c:v>6.3677712800519815E-2</c:v>
                </c:pt>
                <c:pt idx="206">
                  <c:v>6.7909454061251665E-2</c:v>
                </c:pt>
                <c:pt idx="207">
                  <c:v>6.9220430107526876E-2</c:v>
                </c:pt>
                <c:pt idx="208">
                  <c:v>6.207366984993179E-2</c:v>
                </c:pt>
                <c:pt idx="209">
                  <c:v>5.8389261744966441E-2</c:v>
                </c:pt>
                <c:pt idx="210">
                  <c:v>5.4937413073713491E-2</c:v>
                </c:pt>
                <c:pt idx="211">
                  <c:v>6.4194008559201141E-2</c:v>
                </c:pt>
                <c:pt idx="212">
                  <c:v>6.4102564102564097E-2</c:v>
                </c:pt>
                <c:pt idx="213">
                  <c:v>6.0985144644253322E-2</c:v>
                </c:pt>
                <c:pt idx="214">
                  <c:v>5.7870370370370371E-2</c:v>
                </c:pt>
                <c:pt idx="215">
                  <c:v>6.2253743104806934E-2</c:v>
                </c:pt>
                <c:pt idx="216">
                  <c:v>6.1256961018297536E-2</c:v>
                </c:pt>
                <c:pt idx="217">
                  <c:v>6.2398703403565639E-2</c:v>
                </c:pt>
                <c:pt idx="218">
                  <c:v>6.4860426929392451E-2</c:v>
                </c:pt>
                <c:pt idx="219">
                  <c:v>6.6382978723404248E-2</c:v>
                </c:pt>
                <c:pt idx="220">
                  <c:v>7.0219966159052447E-2</c:v>
                </c:pt>
                <c:pt idx="221">
                  <c:v>6.4891846921797003E-2</c:v>
                </c:pt>
                <c:pt idx="222">
                  <c:v>6.8369028006589783E-2</c:v>
                </c:pt>
                <c:pt idx="223">
                  <c:v>6.1207609594706371E-2</c:v>
                </c:pt>
                <c:pt idx="224">
                  <c:v>5.6313993174061432E-2</c:v>
                </c:pt>
                <c:pt idx="225">
                  <c:v>6.0964513193812554E-2</c:v>
                </c:pt>
                <c:pt idx="226">
                  <c:v>5.2376333656644035E-2</c:v>
                </c:pt>
                <c:pt idx="227">
                  <c:v>5.3589484327603638E-2</c:v>
                </c:pt>
                <c:pt idx="228">
                  <c:v>5.2999999999999999E-2</c:v>
                </c:pt>
                <c:pt idx="229">
                  <c:v>5.6918547595682038E-2</c:v>
                </c:pt>
                <c:pt idx="230">
                  <c:v>6.0939060939060936E-2</c:v>
                </c:pt>
                <c:pt idx="231">
                  <c:v>6.5968586387434552E-2</c:v>
                </c:pt>
                <c:pt idx="232">
                  <c:v>6.1394380853277836E-2</c:v>
                </c:pt>
                <c:pt idx="233">
                  <c:v>5.4025423728813561E-2</c:v>
                </c:pt>
                <c:pt idx="234">
                  <c:v>6.9922308546059936E-2</c:v>
                </c:pt>
                <c:pt idx="235">
                  <c:v>6.25E-2</c:v>
                </c:pt>
                <c:pt idx="236">
                  <c:v>6.5497076023391818E-2</c:v>
                </c:pt>
                <c:pt idx="237">
                  <c:v>5.7239057239057242E-2</c:v>
                </c:pt>
                <c:pt idx="238">
                  <c:v>5.9483726150392817E-2</c:v>
                </c:pt>
                <c:pt idx="239">
                  <c:v>5.6386651323360182E-2</c:v>
                </c:pt>
                <c:pt idx="240">
                  <c:v>5.1783659378596088E-2</c:v>
                </c:pt>
                <c:pt idx="241">
                  <c:v>4.7953216374269005E-2</c:v>
                </c:pt>
                <c:pt idx="242">
                  <c:v>5.4892601431980909E-2</c:v>
                </c:pt>
                <c:pt idx="243">
                  <c:v>5.432372505543237E-2</c:v>
                </c:pt>
                <c:pt idx="244">
                  <c:v>6.2706270627062702E-2</c:v>
                </c:pt>
                <c:pt idx="245">
                  <c:v>5.8553386911595867E-2</c:v>
                </c:pt>
                <c:pt idx="246">
                  <c:v>5.543237250554324E-2</c:v>
                </c:pt>
                <c:pt idx="247">
                  <c:v>5.8394160583941604E-2</c:v>
                </c:pt>
                <c:pt idx="248">
                  <c:v>6.7602040816326536E-2</c:v>
                </c:pt>
                <c:pt idx="249">
                  <c:v>6.5656565656565663E-2</c:v>
                </c:pt>
                <c:pt idx="250">
                  <c:v>6.2126642771804061E-2</c:v>
                </c:pt>
                <c:pt idx="251">
                  <c:v>6.0283687943262408E-2</c:v>
                </c:pt>
                <c:pt idx="252">
                  <c:v>5.1157125456760051E-2</c:v>
                </c:pt>
                <c:pt idx="253">
                  <c:v>5.6511056511056514E-2</c:v>
                </c:pt>
                <c:pt idx="254">
                  <c:v>5.1407588739290085E-2</c:v>
                </c:pt>
                <c:pt idx="255">
                  <c:v>5.4846938775510203E-2</c:v>
                </c:pt>
                <c:pt idx="256">
                  <c:v>3.2348804500703238E-2</c:v>
                </c:pt>
                <c:pt idx="257">
                  <c:v>4.51693851944793E-2</c:v>
                </c:pt>
                <c:pt idx="258">
                  <c:v>5.7591623036649213E-2</c:v>
                </c:pt>
                <c:pt idx="259">
                  <c:v>5.1546391752577317E-2</c:v>
                </c:pt>
                <c:pt idx="260">
                  <c:v>4.9350649350649353E-2</c:v>
                </c:pt>
                <c:pt idx="261">
                  <c:v>3.9942938659058486E-2</c:v>
                </c:pt>
                <c:pt idx="262">
                  <c:v>4.3352601156069363E-2</c:v>
                </c:pt>
                <c:pt idx="263">
                  <c:v>5.0894085281980743E-2</c:v>
                </c:pt>
                <c:pt idx="264">
                  <c:v>4.3424317617866005E-2</c:v>
                </c:pt>
                <c:pt idx="265">
                  <c:v>4.441776710684274E-2</c:v>
                </c:pt>
                <c:pt idx="266">
                  <c:v>4.7735618115055077E-2</c:v>
                </c:pt>
                <c:pt idx="267">
                  <c:v>6.0991105463786534E-2</c:v>
                </c:pt>
                <c:pt idx="268">
                  <c:v>4.8051948051948054E-2</c:v>
                </c:pt>
                <c:pt idx="269">
                  <c:v>4.4987146529562982E-2</c:v>
                </c:pt>
                <c:pt idx="270">
                  <c:v>5.6994818652849742E-2</c:v>
                </c:pt>
                <c:pt idx="271">
                  <c:v>5.0122249388753058E-2</c:v>
                </c:pt>
                <c:pt idx="272">
                  <c:v>4.7678795483061483E-2</c:v>
                </c:pt>
                <c:pt idx="273">
                  <c:v>4.3650793650793648E-2</c:v>
                </c:pt>
                <c:pt idx="274">
                  <c:v>3.949044585987261E-2</c:v>
                </c:pt>
                <c:pt idx="275">
                  <c:v>4.2134831460674156E-2</c:v>
                </c:pt>
                <c:pt idx="276">
                  <c:v>4.507042253521127E-2</c:v>
                </c:pt>
                <c:pt idx="277">
                  <c:v>4.429530201342282E-2</c:v>
                </c:pt>
                <c:pt idx="278">
                  <c:v>2.8608582574772431E-2</c:v>
                </c:pt>
                <c:pt idx="279">
                  <c:v>3.8847117794486213E-2</c:v>
                </c:pt>
                <c:pt idx="280">
                  <c:v>4.8239895697522815E-2</c:v>
                </c:pt>
                <c:pt idx="281">
                  <c:v>3.7184594953519258E-2</c:v>
                </c:pt>
                <c:pt idx="282">
                  <c:v>3.6755386565272496E-2</c:v>
                </c:pt>
                <c:pt idx="283">
                  <c:v>4.6235138705416116E-2</c:v>
                </c:pt>
                <c:pt idx="284">
                  <c:v>4.4678055190538767E-2</c:v>
                </c:pt>
                <c:pt idx="285">
                  <c:v>4.9528301886792456E-2</c:v>
                </c:pt>
                <c:pt idx="286">
                  <c:v>4.5012165450121655E-2</c:v>
                </c:pt>
                <c:pt idx="287">
                  <c:v>4.1457286432160803E-2</c:v>
                </c:pt>
                <c:pt idx="288">
                  <c:v>4.0150564617314928E-2</c:v>
                </c:pt>
                <c:pt idx="289">
                  <c:v>4.2606516290726815E-2</c:v>
                </c:pt>
                <c:pt idx="290">
                  <c:v>3.4383954154727794E-2</c:v>
                </c:pt>
                <c:pt idx="291">
                  <c:v>3.9473684210526314E-2</c:v>
                </c:pt>
                <c:pt idx="292">
                  <c:v>4.005006257822278E-2</c:v>
                </c:pt>
                <c:pt idx="293">
                  <c:v>4.2553191489361701E-2</c:v>
                </c:pt>
                <c:pt idx="294">
                  <c:v>4.1405269761606023E-2</c:v>
                </c:pt>
                <c:pt idx="295">
                  <c:v>4.0868454661558112E-2</c:v>
                </c:pt>
                <c:pt idx="296">
                  <c:v>4.581151832460733E-2</c:v>
                </c:pt>
                <c:pt idx="297">
                  <c:v>5.2287581699346407E-2</c:v>
                </c:pt>
                <c:pt idx="298">
                  <c:v>4.7182175622542594E-2</c:v>
                </c:pt>
                <c:pt idx="299">
                  <c:v>3.9457459926017263E-2</c:v>
                </c:pt>
                <c:pt idx="300">
                  <c:v>4.6568627450980393E-2</c:v>
                </c:pt>
                <c:pt idx="301">
                  <c:v>4.8877146631439897E-2</c:v>
                </c:pt>
                <c:pt idx="302">
                  <c:v>5.1532033426183843E-2</c:v>
                </c:pt>
                <c:pt idx="303">
                  <c:v>4.5977011494252873E-2</c:v>
                </c:pt>
                <c:pt idx="304">
                  <c:v>4.2617960426179602E-2</c:v>
                </c:pt>
                <c:pt idx="305">
                  <c:v>3.7993920972644375E-2</c:v>
                </c:pt>
                <c:pt idx="306">
                  <c:v>3.9156626506024098E-2</c:v>
                </c:pt>
                <c:pt idx="307">
                  <c:v>4.3352601156069363E-2</c:v>
                </c:pt>
                <c:pt idx="308">
                  <c:v>0.05</c:v>
                </c:pt>
                <c:pt idx="309">
                  <c:v>4.8850574712643681E-2</c:v>
                </c:pt>
                <c:pt idx="310">
                  <c:v>4.5941807044410414E-2</c:v>
                </c:pt>
                <c:pt idx="311">
                  <c:v>4.9363057324840767E-2</c:v>
                </c:pt>
                <c:pt idx="312">
                  <c:v>5.0847457627118647E-2</c:v>
                </c:pt>
                <c:pt idx="313">
                  <c:v>5.4380664652567974E-2</c:v>
                </c:pt>
                <c:pt idx="314">
                  <c:v>5.3019145802650956E-2</c:v>
                </c:pt>
                <c:pt idx="315">
                  <c:v>6.9381598793363503E-2</c:v>
                </c:pt>
                <c:pt idx="316">
                  <c:v>6.25E-2</c:v>
                </c:pt>
                <c:pt idx="317">
                  <c:v>6.6052227342549924E-2</c:v>
                </c:pt>
                <c:pt idx="318">
                  <c:v>6.6568047337278113E-2</c:v>
                </c:pt>
                <c:pt idx="319">
                  <c:v>7.5353218210361061E-2</c:v>
                </c:pt>
                <c:pt idx="320">
                  <c:v>8.0237741456166425E-2</c:v>
                </c:pt>
                <c:pt idx="321">
                  <c:v>7.4792243767313013E-2</c:v>
                </c:pt>
                <c:pt idx="322">
                  <c:v>7.8171091445427734E-2</c:v>
                </c:pt>
                <c:pt idx="323">
                  <c:v>7.5075075075075076E-2</c:v>
                </c:pt>
                <c:pt idx="324">
                  <c:v>8.3333333333333329E-2</c:v>
                </c:pt>
                <c:pt idx="325">
                  <c:v>8.2812499999999997E-2</c:v>
                </c:pt>
                <c:pt idx="326">
                  <c:v>8.7537091988130561E-2</c:v>
                </c:pt>
                <c:pt idx="327">
                  <c:v>7.5822603719599424E-2</c:v>
                </c:pt>
                <c:pt idx="328">
                  <c:v>7.2702331961591218E-2</c:v>
                </c:pt>
                <c:pt idx="329">
                  <c:v>8.600583090379009E-2</c:v>
                </c:pt>
                <c:pt idx="330">
                  <c:v>7.407407407407407E-2</c:v>
                </c:pt>
                <c:pt idx="331">
                  <c:v>8.2865168539325837E-2</c:v>
                </c:pt>
                <c:pt idx="332">
                  <c:v>9.37062937062937E-2</c:v>
                </c:pt>
                <c:pt idx="333">
                  <c:v>8.7365591397849468E-2</c:v>
                </c:pt>
                <c:pt idx="334">
                  <c:v>8.6049543676662316E-2</c:v>
                </c:pt>
                <c:pt idx="335">
                  <c:v>8.1081081081081086E-2</c:v>
                </c:pt>
                <c:pt idx="336">
                  <c:v>6.9620253164556958E-2</c:v>
                </c:pt>
                <c:pt idx="337">
                  <c:v>7.9589216944801033E-2</c:v>
                </c:pt>
                <c:pt idx="338">
                  <c:v>9.1370558375634514E-2</c:v>
                </c:pt>
                <c:pt idx="339">
                  <c:v>9.9868593955321938E-2</c:v>
                </c:pt>
                <c:pt idx="340">
                  <c:v>9.8258706467661688E-2</c:v>
                </c:pt>
                <c:pt idx="341">
                  <c:v>9.2436974789915971E-2</c:v>
                </c:pt>
                <c:pt idx="342">
                  <c:v>8.8888888888888892E-2</c:v>
                </c:pt>
                <c:pt idx="343">
                  <c:v>8.4309133489461355E-2</c:v>
                </c:pt>
                <c:pt idx="344">
                  <c:v>7.7537058152793617E-2</c:v>
                </c:pt>
                <c:pt idx="345">
                  <c:v>9.03954802259887E-2</c:v>
                </c:pt>
                <c:pt idx="346">
                  <c:v>8.9201877934272297E-2</c:v>
                </c:pt>
                <c:pt idx="347">
                  <c:v>8.9108910891089105E-2</c:v>
                </c:pt>
                <c:pt idx="348">
                  <c:v>9.3121693121693119E-2</c:v>
                </c:pt>
                <c:pt idx="349">
                  <c:v>9.8121085594989568E-2</c:v>
                </c:pt>
                <c:pt idx="350">
                  <c:v>0.11293634496919917</c:v>
                </c:pt>
                <c:pt idx="351">
                  <c:v>0.10291060291060292</c:v>
                </c:pt>
                <c:pt idx="352">
                  <c:v>0.10327706057596822</c:v>
                </c:pt>
                <c:pt idx="353">
                  <c:v>0.10789980732177264</c:v>
                </c:pt>
                <c:pt idx="354">
                  <c:v>0.10831721470019343</c:v>
                </c:pt>
                <c:pt idx="355">
                  <c:v>0.11001788908765653</c:v>
                </c:pt>
                <c:pt idx="356">
                  <c:v>9.8106712564543896E-2</c:v>
                </c:pt>
                <c:pt idx="357">
                  <c:v>9.2514718250630776E-2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9-467B-A42B-9F0E15693597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KC</c:v>
                </c:pt>
              </c:strCache>
            </c:strRef>
          </c:tx>
          <c:spPr>
            <a:solidFill>
              <a:schemeClr val="accent3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Sheet1!$AD$2:$AD$359</c:f>
              <c:numCache>
                <c:formatCode>0.0%</c:formatCode>
                <c:ptCount val="358"/>
                <c:pt idx="0">
                  <c:v>0.22131147540983606</c:v>
                </c:pt>
                <c:pt idx="1">
                  <c:v>0.23594266813671444</c:v>
                </c:pt>
                <c:pt idx="2">
                  <c:v>0.216</c:v>
                </c:pt>
                <c:pt idx="3">
                  <c:v>0.27835051546391754</c:v>
                </c:pt>
                <c:pt idx="4">
                  <c:v>0.29470672389127323</c:v>
                </c:pt>
                <c:pt idx="5">
                  <c:v>0.21739130434782608</c:v>
                </c:pt>
                <c:pt idx="6">
                  <c:v>0.23429710867397807</c:v>
                </c:pt>
                <c:pt idx="7">
                  <c:v>0.28843861740166865</c:v>
                </c:pt>
                <c:pt idx="8">
                  <c:v>0.30920245398773005</c:v>
                </c:pt>
                <c:pt idx="9">
                  <c:v>0.24088397790055249</c:v>
                </c:pt>
                <c:pt idx="10">
                  <c:v>0.28249336870026526</c:v>
                </c:pt>
                <c:pt idx="11">
                  <c:v>0.28476821192052981</c:v>
                </c:pt>
                <c:pt idx="12">
                  <c:v>0.2916160388821385</c:v>
                </c:pt>
                <c:pt idx="13">
                  <c:v>0.27417218543046357</c:v>
                </c:pt>
                <c:pt idx="14">
                  <c:v>0.23169267707082833</c:v>
                </c:pt>
                <c:pt idx="15">
                  <c:v>0.25868263473053893</c:v>
                </c:pt>
                <c:pt idx="16">
                  <c:v>0.21047430830039526</c:v>
                </c:pt>
                <c:pt idx="17">
                  <c:v>0.20424671385237614</c:v>
                </c:pt>
                <c:pt idx="18">
                  <c:v>0.23185265438786565</c:v>
                </c:pt>
                <c:pt idx="19">
                  <c:v>0.25140291806958476</c:v>
                </c:pt>
                <c:pt idx="20">
                  <c:v>0.2640449438202247</c:v>
                </c:pt>
                <c:pt idx="21">
                  <c:v>0.2584795321637427</c:v>
                </c:pt>
                <c:pt idx="22">
                  <c:v>0.25568181818181818</c:v>
                </c:pt>
                <c:pt idx="23">
                  <c:v>0.24812030075187969</c:v>
                </c:pt>
                <c:pt idx="24">
                  <c:v>0.24817518248175183</c:v>
                </c:pt>
                <c:pt idx="25">
                  <c:v>0.26340882002383792</c:v>
                </c:pt>
                <c:pt idx="26">
                  <c:v>0.25795454545454544</c:v>
                </c:pt>
                <c:pt idx="27">
                  <c:v>0.26181818181818184</c:v>
                </c:pt>
                <c:pt idx="28">
                  <c:v>0.26133651551312648</c:v>
                </c:pt>
                <c:pt idx="29">
                  <c:v>0.25212121212121213</c:v>
                </c:pt>
                <c:pt idx="30">
                  <c:v>0.2409778812572759</c:v>
                </c:pt>
                <c:pt idx="31">
                  <c:v>0.25864123957091778</c:v>
                </c:pt>
                <c:pt idx="32">
                  <c:v>0.24462061155152887</c:v>
                </c:pt>
                <c:pt idx="33">
                  <c:v>0.24031007751937986</c:v>
                </c:pt>
                <c:pt idx="34">
                  <c:v>0.26507394766780434</c:v>
                </c:pt>
                <c:pt idx="35">
                  <c:v>0.24</c:v>
                </c:pt>
                <c:pt idx="36">
                  <c:v>0.25</c:v>
                </c:pt>
                <c:pt idx="37">
                  <c:v>0.22956326987681971</c:v>
                </c:pt>
                <c:pt idx="38">
                  <c:v>0.2309495896834701</c:v>
                </c:pt>
                <c:pt idx="39">
                  <c:v>0.2311212814645309</c:v>
                </c:pt>
                <c:pt idx="40">
                  <c:v>0.24276859504132231</c:v>
                </c:pt>
                <c:pt idx="41">
                  <c:v>0.21247357293868921</c:v>
                </c:pt>
                <c:pt idx="42">
                  <c:v>0.2117163412127441</c:v>
                </c:pt>
                <c:pt idx="43">
                  <c:v>0.22544642857142858</c:v>
                </c:pt>
                <c:pt idx="44">
                  <c:v>0.23392461197339245</c:v>
                </c:pt>
                <c:pt idx="45">
                  <c:v>0.22803114571746386</c:v>
                </c:pt>
                <c:pt idx="46">
                  <c:v>0.22870478413068845</c:v>
                </c:pt>
                <c:pt idx="47">
                  <c:v>0.23227917121046893</c:v>
                </c:pt>
                <c:pt idx="48">
                  <c:v>0.21847826086956521</c:v>
                </c:pt>
                <c:pt idx="49">
                  <c:v>0.22222222222222221</c:v>
                </c:pt>
                <c:pt idx="50">
                  <c:v>0.24973656480505796</c:v>
                </c:pt>
                <c:pt idx="51">
                  <c:v>0.23119469026548672</c:v>
                </c:pt>
                <c:pt idx="52">
                  <c:v>0.25612472160356348</c:v>
                </c:pt>
                <c:pt idx="53">
                  <c:v>0.24758842443729903</c:v>
                </c:pt>
                <c:pt idx="54">
                  <c:v>0.25593952483801297</c:v>
                </c:pt>
                <c:pt idx="55">
                  <c:v>0.24615384615384617</c:v>
                </c:pt>
                <c:pt idx="56">
                  <c:v>0.24871001031991744</c:v>
                </c:pt>
                <c:pt idx="57">
                  <c:v>0.24206349206349206</c:v>
                </c:pt>
                <c:pt idx="58">
                  <c:v>0.24363992172211349</c:v>
                </c:pt>
                <c:pt idx="59">
                  <c:v>0.23939393939393938</c:v>
                </c:pt>
                <c:pt idx="60">
                  <c:v>0.2390852390852391</c:v>
                </c:pt>
                <c:pt idx="61">
                  <c:v>0.24292682926829268</c:v>
                </c:pt>
                <c:pt idx="62">
                  <c:v>0.24800796812749004</c:v>
                </c:pt>
                <c:pt idx="63">
                  <c:v>0.2424812030075188</c:v>
                </c:pt>
                <c:pt idx="64">
                  <c:v>0.24124513618677043</c:v>
                </c:pt>
                <c:pt idx="65">
                  <c:v>0.23139653414882771</c:v>
                </c:pt>
                <c:pt idx="66">
                  <c:v>0.24008138351983724</c:v>
                </c:pt>
                <c:pt idx="67">
                  <c:v>0.24762808349146109</c:v>
                </c:pt>
                <c:pt idx="68">
                  <c:v>0.24367385192127461</c:v>
                </c:pt>
                <c:pt idx="69">
                  <c:v>0.24225865209471767</c:v>
                </c:pt>
                <c:pt idx="70">
                  <c:v>0.24199288256227758</c:v>
                </c:pt>
                <c:pt idx="71">
                  <c:v>0.22465034965034966</c:v>
                </c:pt>
                <c:pt idx="72">
                  <c:v>0.20911528150134048</c:v>
                </c:pt>
                <c:pt idx="73">
                  <c:v>0.23022222222222222</c:v>
                </c:pt>
                <c:pt idx="74">
                  <c:v>0.23436123348017621</c:v>
                </c:pt>
                <c:pt idx="75">
                  <c:v>0.2280557834290402</c:v>
                </c:pt>
                <c:pt idx="76">
                  <c:v>0.22630230572160548</c:v>
                </c:pt>
                <c:pt idx="77">
                  <c:v>0.21875</c:v>
                </c:pt>
                <c:pt idx="78">
                  <c:v>0.2326565143824027</c:v>
                </c:pt>
                <c:pt idx="79">
                  <c:v>0.23555166374781086</c:v>
                </c:pt>
                <c:pt idx="80">
                  <c:v>0.2328278322925959</c:v>
                </c:pt>
                <c:pt idx="81">
                  <c:v>0.24103419516263552</c:v>
                </c:pt>
                <c:pt idx="82">
                  <c:v>0.23255813953488372</c:v>
                </c:pt>
                <c:pt idx="83">
                  <c:v>0.23372781065088757</c:v>
                </c:pt>
                <c:pt idx="84">
                  <c:v>0.23431594860166288</c:v>
                </c:pt>
                <c:pt idx="85">
                  <c:v>0.23569277108433734</c:v>
                </c:pt>
                <c:pt idx="86">
                  <c:v>0.23485415108451757</c:v>
                </c:pt>
                <c:pt idx="87">
                  <c:v>0.23703703703703705</c:v>
                </c:pt>
                <c:pt idx="88">
                  <c:v>0.23575498575498577</c:v>
                </c:pt>
                <c:pt idx="89">
                  <c:v>0.23267326732673269</c:v>
                </c:pt>
                <c:pt idx="90">
                  <c:v>0.23686006825938566</c:v>
                </c:pt>
                <c:pt idx="91">
                  <c:v>0.22702331961591221</c:v>
                </c:pt>
                <c:pt idx="92">
                  <c:v>0.2098679638637943</c:v>
                </c:pt>
                <c:pt idx="93">
                  <c:v>0.22598870056497175</c:v>
                </c:pt>
                <c:pt idx="94">
                  <c:v>0.20844875346260389</c:v>
                </c:pt>
                <c:pt idx="95">
                  <c:v>0.19933110367892976</c:v>
                </c:pt>
                <c:pt idx="96">
                  <c:v>0.2219233355749832</c:v>
                </c:pt>
                <c:pt idx="97">
                  <c:v>0.22222222222222221</c:v>
                </c:pt>
                <c:pt idx="98">
                  <c:v>0.21095334685598377</c:v>
                </c:pt>
                <c:pt idx="99">
                  <c:v>0.22117329737019556</c:v>
                </c:pt>
                <c:pt idx="100">
                  <c:v>0.22733612273361228</c:v>
                </c:pt>
                <c:pt idx="101">
                  <c:v>0.24019270474879559</c:v>
                </c:pt>
                <c:pt idx="102">
                  <c:v>0.24315297261189045</c:v>
                </c:pt>
                <c:pt idx="103">
                  <c:v>0.240234375</c:v>
                </c:pt>
                <c:pt idx="104">
                  <c:v>0.21962025316455697</c:v>
                </c:pt>
                <c:pt idx="105">
                  <c:v>0.22423146473779385</c:v>
                </c:pt>
                <c:pt idx="106">
                  <c:v>0.22448979591836735</c:v>
                </c:pt>
                <c:pt idx="107">
                  <c:v>0.22362869198312235</c:v>
                </c:pt>
                <c:pt idx="108">
                  <c:v>0.21875</c:v>
                </c:pt>
                <c:pt idx="109">
                  <c:v>0.22842639593908629</c:v>
                </c:pt>
                <c:pt idx="110">
                  <c:v>0.23882224645583425</c:v>
                </c:pt>
                <c:pt idx="111">
                  <c:v>0.23468328141225336</c:v>
                </c:pt>
                <c:pt idx="112">
                  <c:v>0.23358778625954199</c:v>
                </c:pt>
                <c:pt idx="113">
                  <c:v>0.23609756097560974</c:v>
                </c:pt>
                <c:pt idx="114">
                  <c:v>0.23432979749276761</c:v>
                </c:pt>
                <c:pt idx="115">
                  <c:v>0.23684210526315788</c:v>
                </c:pt>
                <c:pt idx="116">
                  <c:v>0.23309608540925267</c:v>
                </c:pt>
                <c:pt idx="117">
                  <c:v>0.22766323024054982</c:v>
                </c:pt>
                <c:pt idx="118">
                  <c:v>0.2164906580016247</c:v>
                </c:pt>
                <c:pt idx="119">
                  <c:v>0.21730300568643379</c:v>
                </c:pt>
                <c:pt idx="120">
                  <c:v>0.22456279809220986</c:v>
                </c:pt>
                <c:pt idx="121">
                  <c:v>0.231990231990232</c:v>
                </c:pt>
                <c:pt idx="122">
                  <c:v>0.22176926212800652</c:v>
                </c:pt>
                <c:pt idx="123">
                  <c:v>0.22325222093472383</c:v>
                </c:pt>
                <c:pt idx="124">
                  <c:v>0.22763636363636364</c:v>
                </c:pt>
                <c:pt idx="125">
                  <c:v>0.22272886706418801</c:v>
                </c:pt>
                <c:pt idx="126">
                  <c:v>0.2239122744959321</c:v>
                </c:pt>
                <c:pt idx="127">
                  <c:v>0.2292630829476682</c:v>
                </c:pt>
                <c:pt idx="128">
                  <c:v>0.22143916913946587</c:v>
                </c:pt>
                <c:pt idx="129">
                  <c:v>0.22609340252038548</c:v>
                </c:pt>
                <c:pt idx="130">
                  <c:v>0.22299017824663514</c:v>
                </c:pt>
                <c:pt idx="131">
                  <c:v>0.21914816163087003</c:v>
                </c:pt>
                <c:pt idx="132">
                  <c:v>0.21514935988620199</c:v>
                </c:pt>
                <c:pt idx="133">
                  <c:v>0.21377493413624388</c:v>
                </c:pt>
                <c:pt idx="134">
                  <c:v>0.21458896179081435</c:v>
                </c:pt>
                <c:pt idx="135">
                  <c:v>0.21406727828746178</c:v>
                </c:pt>
                <c:pt idx="136">
                  <c:v>0.21689928328932478</c:v>
                </c:pt>
                <c:pt idx="137">
                  <c:v>0.21464829586656997</c:v>
                </c:pt>
                <c:pt idx="138">
                  <c:v>0.22618622904031396</c:v>
                </c:pt>
                <c:pt idx="139">
                  <c:v>0.22559414990859233</c:v>
                </c:pt>
                <c:pt idx="140">
                  <c:v>0.23559822747415066</c:v>
                </c:pt>
                <c:pt idx="141">
                  <c:v>0.2332695984703633</c:v>
                </c:pt>
                <c:pt idx="142">
                  <c:v>0.24429223744292236</c:v>
                </c:pt>
                <c:pt idx="143">
                  <c:v>0.2384645211322218</c:v>
                </c:pt>
                <c:pt idx="144">
                  <c:v>0.23741007194244604</c:v>
                </c:pt>
                <c:pt idx="145">
                  <c:v>0.22110912343470482</c:v>
                </c:pt>
                <c:pt idx="146">
                  <c:v>0.23672566371681417</c:v>
                </c:pt>
                <c:pt idx="147">
                  <c:v>0.23838080959520239</c:v>
                </c:pt>
                <c:pt idx="148">
                  <c:v>0.23850791258477769</c:v>
                </c:pt>
                <c:pt idx="149">
                  <c:v>0.25019425019425018</c:v>
                </c:pt>
                <c:pt idx="150">
                  <c:v>0.24506708760852408</c:v>
                </c:pt>
                <c:pt idx="151">
                  <c:v>0.24250788643533122</c:v>
                </c:pt>
                <c:pt idx="152">
                  <c:v>0.23394495412844038</c:v>
                </c:pt>
                <c:pt idx="153">
                  <c:v>0.22867647058823529</c:v>
                </c:pt>
                <c:pt idx="154">
                  <c:v>0.22524483133841131</c:v>
                </c:pt>
                <c:pt idx="155">
                  <c:v>0.23144424131627056</c:v>
                </c:pt>
                <c:pt idx="156">
                  <c:v>0.23585951940850278</c:v>
                </c:pt>
                <c:pt idx="157">
                  <c:v>0.23150533676849466</c:v>
                </c:pt>
                <c:pt idx="158">
                  <c:v>0.22953801382320843</c:v>
                </c:pt>
                <c:pt idx="159">
                  <c:v>0.22222222222222221</c:v>
                </c:pt>
                <c:pt idx="160">
                  <c:v>0.22048918823112371</c:v>
                </c:pt>
                <c:pt idx="161">
                  <c:v>0.21349557522123894</c:v>
                </c:pt>
                <c:pt idx="162">
                  <c:v>0.22594468250876509</c:v>
                </c:pt>
                <c:pt idx="163">
                  <c:v>0.22487289792725851</c:v>
                </c:pt>
                <c:pt idx="164">
                  <c:v>0.22365918600228224</c:v>
                </c:pt>
                <c:pt idx="165">
                  <c:v>0.22434281598847677</c:v>
                </c:pt>
                <c:pt idx="166">
                  <c:v>0.22490104354084203</c:v>
                </c:pt>
                <c:pt idx="167">
                  <c:v>0.21968616262482168</c:v>
                </c:pt>
                <c:pt idx="168">
                  <c:v>0.2251655629139073</c:v>
                </c:pt>
                <c:pt idx="169">
                  <c:v>0.23039399624765478</c:v>
                </c:pt>
                <c:pt idx="170">
                  <c:v>0.2325056433408578</c:v>
                </c:pt>
                <c:pt idx="171">
                  <c:v>0.22425127830533237</c:v>
                </c:pt>
                <c:pt idx="172">
                  <c:v>0.22772988505747127</c:v>
                </c:pt>
                <c:pt idx="173">
                  <c:v>0.2238648363252376</c:v>
                </c:pt>
                <c:pt idx="174">
                  <c:v>0.22571529494878134</c:v>
                </c:pt>
                <c:pt idx="175">
                  <c:v>0.22283813747228381</c:v>
                </c:pt>
                <c:pt idx="176">
                  <c:v>0.22747918243754731</c:v>
                </c:pt>
                <c:pt idx="177">
                  <c:v>0.22802303262955853</c:v>
                </c:pt>
                <c:pt idx="178">
                  <c:v>0.22043222003929272</c:v>
                </c:pt>
                <c:pt idx="179">
                  <c:v>0.22417750573833206</c:v>
                </c:pt>
                <c:pt idx="180">
                  <c:v>0.22941401761777097</c:v>
                </c:pt>
                <c:pt idx="181">
                  <c:v>0.22448979591836735</c:v>
                </c:pt>
                <c:pt idx="182">
                  <c:v>0.21308186195826645</c:v>
                </c:pt>
                <c:pt idx="183">
                  <c:v>0.21732220897894319</c:v>
                </c:pt>
                <c:pt idx="184">
                  <c:v>0.21233156390363414</c:v>
                </c:pt>
                <c:pt idx="185">
                  <c:v>0.21777221526908636</c:v>
                </c:pt>
                <c:pt idx="186">
                  <c:v>0.21461765948457964</c:v>
                </c:pt>
                <c:pt idx="187">
                  <c:v>0.22336769759450173</c:v>
                </c:pt>
                <c:pt idx="188">
                  <c:v>0.22217314487632508</c:v>
                </c:pt>
                <c:pt idx="189">
                  <c:v>0.22613531047265986</c:v>
                </c:pt>
                <c:pt idx="190">
                  <c:v>0.22870813397129186</c:v>
                </c:pt>
                <c:pt idx="191">
                  <c:v>0.21585677749360613</c:v>
                </c:pt>
                <c:pt idx="192">
                  <c:v>0.21052631578947367</c:v>
                </c:pt>
                <c:pt idx="193">
                  <c:v>0.21016771488469602</c:v>
                </c:pt>
                <c:pt idx="194">
                  <c:v>0.21450617283950618</c:v>
                </c:pt>
                <c:pt idx="195">
                  <c:v>0.21747967479674796</c:v>
                </c:pt>
                <c:pt idx="196">
                  <c:v>0.21501890869800108</c:v>
                </c:pt>
                <c:pt idx="197">
                  <c:v>0.21668533034714446</c:v>
                </c:pt>
                <c:pt idx="198">
                  <c:v>0.21816105082809822</c:v>
                </c:pt>
                <c:pt idx="199">
                  <c:v>0.21904761904761905</c:v>
                </c:pt>
                <c:pt idx="200">
                  <c:v>0.22029850746268656</c:v>
                </c:pt>
                <c:pt idx="201">
                  <c:v>0.21819262782401902</c:v>
                </c:pt>
                <c:pt idx="202">
                  <c:v>0.21848739495798319</c:v>
                </c:pt>
                <c:pt idx="203">
                  <c:v>0.20823244552058112</c:v>
                </c:pt>
                <c:pt idx="204">
                  <c:v>0.20706757594544328</c:v>
                </c:pt>
                <c:pt idx="205">
                  <c:v>0.20337881741390512</c:v>
                </c:pt>
                <c:pt idx="206">
                  <c:v>0.21171770972037285</c:v>
                </c:pt>
                <c:pt idx="207">
                  <c:v>0.21236559139784947</c:v>
                </c:pt>
                <c:pt idx="208">
                  <c:v>0.21555252387448839</c:v>
                </c:pt>
                <c:pt idx="209">
                  <c:v>0.22550335570469798</c:v>
                </c:pt>
                <c:pt idx="210">
                  <c:v>0.21835883171070933</c:v>
                </c:pt>
                <c:pt idx="211">
                  <c:v>0.21825962910128388</c:v>
                </c:pt>
                <c:pt idx="212">
                  <c:v>0.21342383107088989</c:v>
                </c:pt>
                <c:pt idx="213">
                  <c:v>0.21892103205629398</c:v>
                </c:pt>
                <c:pt idx="214">
                  <c:v>0.22685185185185186</c:v>
                </c:pt>
                <c:pt idx="215">
                  <c:v>0.20567375886524822</c:v>
                </c:pt>
                <c:pt idx="216">
                  <c:v>0.2092283214001591</c:v>
                </c:pt>
                <c:pt idx="217">
                  <c:v>0.19448946515397084</c:v>
                </c:pt>
                <c:pt idx="218">
                  <c:v>0.18801313628899835</c:v>
                </c:pt>
                <c:pt idx="219">
                  <c:v>0.19404255319148936</c:v>
                </c:pt>
                <c:pt idx="220">
                  <c:v>0.20304568527918782</c:v>
                </c:pt>
                <c:pt idx="221">
                  <c:v>0.21797004991680533</c:v>
                </c:pt>
                <c:pt idx="222">
                  <c:v>0.1927512355848435</c:v>
                </c:pt>
                <c:pt idx="223">
                  <c:v>0.20016542597187759</c:v>
                </c:pt>
                <c:pt idx="224">
                  <c:v>0.20648464163822525</c:v>
                </c:pt>
                <c:pt idx="225">
                  <c:v>0.18653321201091902</c:v>
                </c:pt>
                <c:pt idx="226">
                  <c:v>0.18525703200775945</c:v>
                </c:pt>
                <c:pt idx="227">
                  <c:v>0.19716885743174925</c:v>
                </c:pt>
                <c:pt idx="228">
                  <c:v>0.20699999999999999</c:v>
                </c:pt>
                <c:pt idx="229">
                  <c:v>0.197252208047105</c:v>
                </c:pt>
                <c:pt idx="230">
                  <c:v>0.19780219780219779</c:v>
                </c:pt>
                <c:pt idx="231">
                  <c:v>0.19476439790575917</c:v>
                </c:pt>
                <c:pt idx="232">
                  <c:v>0.19562955254942768</c:v>
                </c:pt>
                <c:pt idx="233">
                  <c:v>0.1885593220338983</c:v>
                </c:pt>
                <c:pt idx="234">
                  <c:v>0.17980022197558268</c:v>
                </c:pt>
                <c:pt idx="235">
                  <c:v>0.18636363636363637</c:v>
                </c:pt>
                <c:pt idx="236">
                  <c:v>0.18596491228070175</c:v>
                </c:pt>
                <c:pt idx="237">
                  <c:v>0.17845117845117844</c:v>
                </c:pt>
                <c:pt idx="238">
                  <c:v>0.19191919191919191</c:v>
                </c:pt>
                <c:pt idx="239">
                  <c:v>0.18181818181818182</c:v>
                </c:pt>
                <c:pt idx="240">
                  <c:v>0.1852704257767549</c:v>
                </c:pt>
                <c:pt idx="241">
                  <c:v>0.18362573099415205</c:v>
                </c:pt>
                <c:pt idx="242">
                  <c:v>0.18138424821002386</c:v>
                </c:pt>
                <c:pt idx="243">
                  <c:v>0.17184035476718404</c:v>
                </c:pt>
                <c:pt idx="244">
                  <c:v>0.17381738173817382</c:v>
                </c:pt>
                <c:pt idx="245">
                  <c:v>0.17451205510907003</c:v>
                </c:pt>
                <c:pt idx="246">
                  <c:v>0.17849223946784923</c:v>
                </c:pt>
                <c:pt idx="247">
                  <c:v>0.16666666666666666</c:v>
                </c:pt>
                <c:pt idx="248">
                  <c:v>0.17857142857142858</c:v>
                </c:pt>
                <c:pt idx="249">
                  <c:v>0.18181818181818182</c:v>
                </c:pt>
                <c:pt idx="250">
                  <c:v>0.1911589008363202</c:v>
                </c:pt>
                <c:pt idx="251">
                  <c:v>0.17257683215130024</c:v>
                </c:pt>
                <c:pt idx="252">
                  <c:v>0.15590742996345919</c:v>
                </c:pt>
                <c:pt idx="253">
                  <c:v>0.15479115479115479</c:v>
                </c:pt>
                <c:pt idx="254">
                  <c:v>0.15055079559363524</c:v>
                </c:pt>
                <c:pt idx="255">
                  <c:v>0.15178571428571427</c:v>
                </c:pt>
                <c:pt idx="256">
                  <c:v>0.15611814345991562</c:v>
                </c:pt>
                <c:pt idx="257">
                  <c:v>0.14429109159347553</c:v>
                </c:pt>
                <c:pt idx="258">
                  <c:v>0.14921465968586387</c:v>
                </c:pt>
                <c:pt idx="259">
                  <c:v>0.16237113402061856</c:v>
                </c:pt>
                <c:pt idx="260">
                  <c:v>0.17142857142857143</c:v>
                </c:pt>
                <c:pt idx="261">
                  <c:v>0.16975748930099857</c:v>
                </c:pt>
                <c:pt idx="262">
                  <c:v>0.15895953757225434</c:v>
                </c:pt>
                <c:pt idx="263">
                  <c:v>0.1499312242090784</c:v>
                </c:pt>
                <c:pt idx="264">
                  <c:v>0.18362282878411912</c:v>
                </c:pt>
                <c:pt idx="265">
                  <c:v>0.16806722689075632</c:v>
                </c:pt>
                <c:pt idx="266">
                  <c:v>0.16401468788249693</c:v>
                </c:pt>
                <c:pt idx="267">
                  <c:v>0.16518424396442186</c:v>
                </c:pt>
                <c:pt idx="268">
                  <c:v>0.16883116883116883</c:v>
                </c:pt>
                <c:pt idx="269">
                  <c:v>0.16709511568123395</c:v>
                </c:pt>
                <c:pt idx="270">
                  <c:v>0.17487046632124353</c:v>
                </c:pt>
                <c:pt idx="271">
                  <c:v>0.17603911980440098</c:v>
                </c:pt>
                <c:pt idx="272">
                  <c:v>0.1806775407779172</c:v>
                </c:pt>
                <c:pt idx="273">
                  <c:v>0.18783068783068782</c:v>
                </c:pt>
                <c:pt idx="274">
                  <c:v>0.19490445859872613</c:v>
                </c:pt>
                <c:pt idx="275">
                  <c:v>0.17696629213483145</c:v>
                </c:pt>
                <c:pt idx="276">
                  <c:v>0.19859154929577466</c:v>
                </c:pt>
                <c:pt idx="277">
                  <c:v>0.19328859060402684</c:v>
                </c:pt>
                <c:pt idx="278">
                  <c:v>0.19635890767230169</c:v>
                </c:pt>
                <c:pt idx="279">
                  <c:v>0.18421052631578946</c:v>
                </c:pt>
                <c:pt idx="280">
                  <c:v>0.18122555410691005</c:v>
                </c:pt>
                <c:pt idx="281">
                  <c:v>0.19654714475431606</c:v>
                </c:pt>
                <c:pt idx="282">
                  <c:v>0.18250950570342206</c:v>
                </c:pt>
                <c:pt idx="283">
                  <c:v>0.18229854689564068</c:v>
                </c:pt>
                <c:pt idx="284">
                  <c:v>0.19053876478318002</c:v>
                </c:pt>
                <c:pt idx="285">
                  <c:v>0.20283018867924529</c:v>
                </c:pt>
                <c:pt idx="286">
                  <c:v>0.19586374695863748</c:v>
                </c:pt>
                <c:pt idx="287">
                  <c:v>0.21733668341708542</c:v>
                </c:pt>
                <c:pt idx="288">
                  <c:v>0.21706398996235884</c:v>
                </c:pt>
                <c:pt idx="289">
                  <c:v>0.22431077694235588</c:v>
                </c:pt>
                <c:pt idx="290">
                  <c:v>0.23925501432664756</c:v>
                </c:pt>
                <c:pt idx="291">
                  <c:v>0.24605263157894736</c:v>
                </c:pt>
                <c:pt idx="292">
                  <c:v>0.23153942428035043</c:v>
                </c:pt>
                <c:pt idx="293">
                  <c:v>0.22528160200250313</c:v>
                </c:pt>
                <c:pt idx="294">
                  <c:v>0.2258469259723965</c:v>
                </c:pt>
                <c:pt idx="295">
                  <c:v>0.2247765006385696</c:v>
                </c:pt>
                <c:pt idx="296">
                  <c:v>0.21989528795811519</c:v>
                </c:pt>
                <c:pt idx="297">
                  <c:v>0.21045751633986928</c:v>
                </c:pt>
                <c:pt idx="298">
                  <c:v>0.21887287024901703</c:v>
                </c:pt>
                <c:pt idx="299">
                  <c:v>0.23427866831072749</c:v>
                </c:pt>
                <c:pt idx="300">
                  <c:v>0.21813725490196079</c:v>
                </c:pt>
                <c:pt idx="301">
                  <c:v>0.22192866578599735</c:v>
                </c:pt>
                <c:pt idx="302">
                  <c:v>0.21448467966573817</c:v>
                </c:pt>
                <c:pt idx="303">
                  <c:v>0.22126436781609196</c:v>
                </c:pt>
                <c:pt idx="304">
                  <c:v>0.22070015220700151</c:v>
                </c:pt>
                <c:pt idx="305">
                  <c:v>0.23252279635258358</c:v>
                </c:pt>
                <c:pt idx="306">
                  <c:v>0.25301204819277107</c:v>
                </c:pt>
                <c:pt idx="307">
                  <c:v>0.23988439306358381</c:v>
                </c:pt>
                <c:pt idx="308">
                  <c:v>0.22352941176470589</c:v>
                </c:pt>
                <c:pt idx="309">
                  <c:v>0.21264367816091953</c:v>
                </c:pt>
                <c:pt idx="310">
                  <c:v>0.22664624808575803</c:v>
                </c:pt>
                <c:pt idx="311">
                  <c:v>0.21815286624203822</c:v>
                </c:pt>
                <c:pt idx="312">
                  <c:v>0.22496147919876733</c:v>
                </c:pt>
                <c:pt idx="313">
                  <c:v>0.20996978851963746</c:v>
                </c:pt>
                <c:pt idx="314">
                  <c:v>0.21060382916053019</c:v>
                </c:pt>
                <c:pt idx="315">
                  <c:v>0.20814479638009051</c:v>
                </c:pt>
                <c:pt idx="316">
                  <c:v>0.20121951219512196</c:v>
                </c:pt>
                <c:pt idx="317">
                  <c:v>0.21812596006144394</c:v>
                </c:pt>
                <c:pt idx="318">
                  <c:v>0.20710059171597633</c:v>
                </c:pt>
                <c:pt idx="319">
                  <c:v>0.19309262166405022</c:v>
                </c:pt>
                <c:pt idx="320">
                  <c:v>0.19465081723625557</c:v>
                </c:pt>
                <c:pt idx="321">
                  <c:v>0.18975069252077562</c:v>
                </c:pt>
                <c:pt idx="322">
                  <c:v>0.18436578171091444</c:v>
                </c:pt>
                <c:pt idx="323">
                  <c:v>0.2072072072072072</c:v>
                </c:pt>
                <c:pt idx="324">
                  <c:v>0.18518518518518517</c:v>
                </c:pt>
                <c:pt idx="325">
                  <c:v>0.1875</c:v>
                </c:pt>
                <c:pt idx="326">
                  <c:v>0.18249258160237389</c:v>
                </c:pt>
                <c:pt idx="327">
                  <c:v>0.1859799713876967</c:v>
                </c:pt>
                <c:pt idx="328">
                  <c:v>0.20164609053497942</c:v>
                </c:pt>
                <c:pt idx="329">
                  <c:v>0.19387755102040816</c:v>
                </c:pt>
                <c:pt idx="330">
                  <c:v>0.19800569800569801</c:v>
                </c:pt>
                <c:pt idx="331">
                  <c:v>0.20084269662921347</c:v>
                </c:pt>
                <c:pt idx="332">
                  <c:v>0.19440559440559441</c:v>
                </c:pt>
                <c:pt idx="333">
                  <c:v>0.20967741935483872</c:v>
                </c:pt>
                <c:pt idx="334">
                  <c:v>0.18513689700130379</c:v>
                </c:pt>
                <c:pt idx="335">
                  <c:v>0.20270270270270271</c:v>
                </c:pt>
                <c:pt idx="336">
                  <c:v>0.18227848101265823</c:v>
                </c:pt>
                <c:pt idx="337">
                  <c:v>0.18870346598202825</c:v>
                </c:pt>
                <c:pt idx="338">
                  <c:v>0.20939086294416243</c:v>
                </c:pt>
                <c:pt idx="339">
                  <c:v>0.19973718791064388</c:v>
                </c:pt>
                <c:pt idx="340">
                  <c:v>0.17786069651741293</c:v>
                </c:pt>
                <c:pt idx="341">
                  <c:v>0.18847539015606243</c:v>
                </c:pt>
                <c:pt idx="342">
                  <c:v>0.18830409356725147</c:v>
                </c:pt>
                <c:pt idx="343">
                  <c:v>0.1756440281030445</c:v>
                </c:pt>
                <c:pt idx="344">
                  <c:v>0.18015963511972635</c:v>
                </c:pt>
                <c:pt idx="345">
                  <c:v>0.17966101694915254</c:v>
                </c:pt>
                <c:pt idx="346">
                  <c:v>0.18427230046948356</c:v>
                </c:pt>
                <c:pt idx="347">
                  <c:v>0.18261826182618263</c:v>
                </c:pt>
                <c:pt idx="348">
                  <c:v>0.17566137566137566</c:v>
                </c:pt>
                <c:pt idx="349">
                  <c:v>0.1826722338204593</c:v>
                </c:pt>
                <c:pt idx="350">
                  <c:v>0.17351129363449691</c:v>
                </c:pt>
                <c:pt idx="351">
                  <c:v>0.17983367983367984</c:v>
                </c:pt>
                <c:pt idx="352">
                  <c:v>0.1906653426017875</c:v>
                </c:pt>
                <c:pt idx="353">
                  <c:v>0.1811175337186898</c:v>
                </c:pt>
                <c:pt idx="354">
                  <c:v>0.17311411992263057</c:v>
                </c:pt>
                <c:pt idx="355">
                  <c:v>0.18157423971377459</c:v>
                </c:pt>
                <c:pt idx="356">
                  <c:v>0.16523235800344235</c:v>
                </c:pt>
                <c:pt idx="357">
                  <c:v>0.15727502102607233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9-467B-A42B-9F0E15693597}"/>
            </c:ext>
          </c:extLst>
        </c:ser>
        <c:ser>
          <c:idx val="3"/>
          <c:order val="3"/>
          <c:tx>
            <c:strRef>
              <c:f>Sheet1!$AE$1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4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Sheet1!$AE$2:$AE$359</c:f>
              <c:numCache>
                <c:formatCode>0.0%</c:formatCode>
                <c:ptCount val="358"/>
                <c:pt idx="0">
                  <c:v>1.288056206088993E-2</c:v>
                </c:pt>
                <c:pt idx="1">
                  <c:v>1.4332965821389196E-2</c:v>
                </c:pt>
                <c:pt idx="2">
                  <c:v>1.4857142857142857E-2</c:v>
                </c:pt>
                <c:pt idx="3">
                  <c:v>1.4727540500736377E-2</c:v>
                </c:pt>
                <c:pt idx="4">
                  <c:v>1.1444921316165951E-2</c:v>
                </c:pt>
                <c:pt idx="5">
                  <c:v>1.0111223458038422E-2</c:v>
                </c:pt>
                <c:pt idx="6">
                  <c:v>1.0967098703888335E-2</c:v>
                </c:pt>
                <c:pt idx="7">
                  <c:v>1.6686531585220502E-2</c:v>
                </c:pt>
                <c:pt idx="8">
                  <c:v>3.6809815950920245E-3</c:v>
                </c:pt>
                <c:pt idx="9">
                  <c:v>6.6298342541436465E-3</c:v>
                </c:pt>
                <c:pt idx="10">
                  <c:v>9.2838196286472146E-3</c:v>
                </c:pt>
                <c:pt idx="11">
                  <c:v>1.7218543046357615E-2</c:v>
                </c:pt>
                <c:pt idx="12">
                  <c:v>1.5795868772782502E-2</c:v>
                </c:pt>
                <c:pt idx="13">
                  <c:v>1.7218543046357615E-2</c:v>
                </c:pt>
                <c:pt idx="14">
                  <c:v>1.5606242496998799E-2</c:v>
                </c:pt>
                <c:pt idx="15">
                  <c:v>1.5568862275449102E-2</c:v>
                </c:pt>
                <c:pt idx="16">
                  <c:v>1.0869565217391304E-2</c:v>
                </c:pt>
                <c:pt idx="17">
                  <c:v>1.1122345803842264E-2</c:v>
                </c:pt>
                <c:pt idx="18">
                  <c:v>1.1917659804983749E-2</c:v>
                </c:pt>
                <c:pt idx="19">
                  <c:v>1.1223344556677889E-2</c:v>
                </c:pt>
                <c:pt idx="20">
                  <c:v>1.7977528089887642E-2</c:v>
                </c:pt>
                <c:pt idx="21">
                  <c:v>8.1871345029239772E-3</c:v>
                </c:pt>
                <c:pt idx="22">
                  <c:v>1.4772727272727272E-2</c:v>
                </c:pt>
                <c:pt idx="23">
                  <c:v>1.8796992481203006E-2</c:v>
                </c:pt>
                <c:pt idx="24">
                  <c:v>1.3381995133819951E-2</c:v>
                </c:pt>
                <c:pt idx="25">
                  <c:v>1.3110846245530394E-2</c:v>
                </c:pt>
                <c:pt idx="26">
                  <c:v>1.7045454545454544E-2</c:v>
                </c:pt>
                <c:pt idx="27">
                  <c:v>1.6969696969696971E-2</c:v>
                </c:pt>
                <c:pt idx="28">
                  <c:v>9.5465393794749408E-3</c:v>
                </c:pt>
                <c:pt idx="29">
                  <c:v>1.4545454545454545E-2</c:v>
                </c:pt>
                <c:pt idx="30">
                  <c:v>1.5133876600698487E-2</c:v>
                </c:pt>
                <c:pt idx="31">
                  <c:v>1.4302741358760428E-2</c:v>
                </c:pt>
                <c:pt idx="32">
                  <c:v>1.4722536806342015E-2</c:v>
                </c:pt>
                <c:pt idx="33">
                  <c:v>1.2181616832779624E-2</c:v>
                </c:pt>
                <c:pt idx="34">
                  <c:v>1.9340159271899887E-2</c:v>
                </c:pt>
                <c:pt idx="35">
                  <c:v>2.2702702702702703E-2</c:v>
                </c:pt>
                <c:pt idx="36">
                  <c:v>1.8028846153846152E-2</c:v>
                </c:pt>
                <c:pt idx="37">
                  <c:v>1.5677491601343786E-2</c:v>
                </c:pt>
                <c:pt idx="38">
                  <c:v>1.6412661195779603E-2</c:v>
                </c:pt>
                <c:pt idx="39">
                  <c:v>1.8306636155606407E-2</c:v>
                </c:pt>
                <c:pt idx="40">
                  <c:v>2.1694214876033058E-2</c:v>
                </c:pt>
                <c:pt idx="41">
                  <c:v>2.3255813953488372E-2</c:v>
                </c:pt>
                <c:pt idx="42">
                  <c:v>2.1582733812949641E-2</c:v>
                </c:pt>
                <c:pt idx="43">
                  <c:v>2.34375E-2</c:v>
                </c:pt>
                <c:pt idx="44">
                  <c:v>2.3281596452328159E-2</c:v>
                </c:pt>
                <c:pt idx="45">
                  <c:v>2.6696329254727477E-2</c:v>
                </c:pt>
                <c:pt idx="46">
                  <c:v>2.6837806301050177E-2</c:v>
                </c:pt>
                <c:pt idx="47">
                  <c:v>2.6172300981461286E-2</c:v>
                </c:pt>
                <c:pt idx="48">
                  <c:v>2.391304347826087E-2</c:v>
                </c:pt>
                <c:pt idx="49">
                  <c:v>2.6709401709401708E-2</c:v>
                </c:pt>
                <c:pt idx="50">
                  <c:v>2.4236037934668071E-2</c:v>
                </c:pt>
                <c:pt idx="51">
                  <c:v>2.7654867256637169E-2</c:v>
                </c:pt>
                <c:pt idx="52">
                  <c:v>2.7839643652561249E-2</c:v>
                </c:pt>
                <c:pt idx="53">
                  <c:v>3.0010718113612004E-2</c:v>
                </c:pt>
                <c:pt idx="54">
                  <c:v>3.2397408207343416E-2</c:v>
                </c:pt>
                <c:pt idx="55">
                  <c:v>2.9807692307692309E-2</c:v>
                </c:pt>
                <c:pt idx="56">
                  <c:v>2.3735810113519093E-2</c:v>
                </c:pt>
                <c:pt idx="57">
                  <c:v>2.0833333333333332E-2</c:v>
                </c:pt>
                <c:pt idx="58">
                  <c:v>2.6418786692759294E-2</c:v>
                </c:pt>
                <c:pt idx="59">
                  <c:v>2.9292929292929294E-2</c:v>
                </c:pt>
                <c:pt idx="60">
                  <c:v>2.9106029106029108E-2</c:v>
                </c:pt>
                <c:pt idx="61">
                  <c:v>2.3414634146341463E-2</c:v>
                </c:pt>
                <c:pt idx="62">
                  <c:v>2.4900398406374501E-2</c:v>
                </c:pt>
                <c:pt idx="63">
                  <c:v>2.5375939849624059E-2</c:v>
                </c:pt>
                <c:pt idx="64">
                  <c:v>2.6264591439688716E-2</c:v>
                </c:pt>
                <c:pt idx="65">
                  <c:v>2.54841997961264E-2</c:v>
                </c:pt>
                <c:pt idx="66">
                  <c:v>2.4415055951169887E-2</c:v>
                </c:pt>
                <c:pt idx="67">
                  <c:v>2.3719165085388995E-2</c:v>
                </c:pt>
                <c:pt idx="68">
                  <c:v>2.2492970946579195E-2</c:v>
                </c:pt>
                <c:pt idx="69">
                  <c:v>2.0947176684881604E-2</c:v>
                </c:pt>
                <c:pt idx="70">
                  <c:v>1.8683274021352312E-2</c:v>
                </c:pt>
                <c:pt idx="71">
                  <c:v>1.8356643356643356E-2</c:v>
                </c:pt>
                <c:pt idx="72">
                  <c:v>1.7873100983020553E-2</c:v>
                </c:pt>
                <c:pt idx="73">
                  <c:v>1.6888888888888887E-2</c:v>
                </c:pt>
                <c:pt idx="74">
                  <c:v>1.7621145374449341E-2</c:v>
                </c:pt>
                <c:pt idx="75">
                  <c:v>1.8047579983593111E-2</c:v>
                </c:pt>
                <c:pt idx="76">
                  <c:v>1.8787361229718188E-2</c:v>
                </c:pt>
                <c:pt idx="77">
                  <c:v>1.3513513513513514E-2</c:v>
                </c:pt>
                <c:pt idx="78">
                  <c:v>1.015228426395939E-2</c:v>
                </c:pt>
                <c:pt idx="79">
                  <c:v>1.138353765323993E-2</c:v>
                </c:pt>
                <c:pt idx="80">
                  <c:v>1.3380909901873328E-2</c:v>
                </c:pt>
                <c:pt idx="81">
                  <c:v>1.3344453711426188E-2</c:v>
                </c:pt>
                <c:pt idx="82">
                  <c:v>1.1226944667201283E-2</c:v>
                </c:pt>
                <c:pt idx="83">
                  <c:v>1.5532544378698224E-2</c:v>
                </c:pt>
                <c:pt idx="84">
                  <c:v>2.1164021164021163E-2</c:v>
                </c:pt>
                <c:pt idx="85">
                  <c:v>1.7319277108433735E-2</c:v>
                </c:pt>
                <c:pt idx="86">
                  <c:v>1.7202692595362751E-2</c:v>
                </c:pt>
                <c:pt idx="87">
                  <c:v>1.7777777777777778E-2</c:v>
                </c:pt>
                <c:pt idx="88">
                  <c:v>1.9230769230769232E-2</c:v>
                </c:pt>
                <c:pt idx="89">
                  <c:v>2.1923620933521924E-2</c:v>
                </c:pt>
                <c:pt idx="90">
                  <c:v>1.7747440273037544E-2</c:v>
                </c:pt>
                <c:pt idx="91">
                  <c:v>1.5089163237311385E-2</c:v>
                </c:pt>
                <c:pt idx="92">
                  <c:v>1.7373175816539264E-2</c:v>
                </c:pt>
                <c:pt idx="93">
                  <c:v>1.6242937853107344E-2</c:v>
                </c:pt>
                <c:pt idx="94">
                  <c:v>1.662049861495845E-2</c:v>
                </c:pt>
                <c:pt idx="95">
                  <c:v>2.0735785953177259E-2</c:v>
                </c:pt>
                <c:pt idx="96">
                  <c:v>1.882985877605918E-2</c:v>
                </c:pt>
                <c:pt idx="97">
                  <c:v>1.8087855297157621E-2</c:v>
                </c:pt>
                <c:pt idx="98">
                  <c:v>1.7579445571331981E-2</c:v>
                </c:pt>
                <c:pt idx="99">
                  <c:v>1.6183412002697236E-2</c:v>
                </c:pt>
                <c:pt idx="100">
                  <c:v>1.6736401673640166E-2</c:v>
                </c:pt>
                <c:pt idx="101">
                  <c:v>1.5141087405368204E-2</c:v>
                </c:pt>
                <c:pt idx="102">
                  <c:v>1.2692050768203072E-2</c:v>
                </c:pt>
                <c:pt idx="103">
                  <c:v>1.3020833333333334E-2</c:v>
                </c:pt>
                <c:pt idx="104">
                  <c:v>1.0126582278481013E-2</c:v>
                </c:pt>
                <c:pt idx="105">
                  <c:v>1.3863773357444244E-2</c:v>
                </c:pt>
                <c:pt idx="106">
                  <c:v>1.800720288115246E-2</c:v>
                </c:pt>
                <c:pt idx="107">
                  <c:v>1.9891500904159132E-2</c:v>
                </c:pt>
                <c:pt idx="108">
                  <c:v>1.7769607843137254E-2</c:v>
                </c:pt>
                <c:pt idx="109">
                  <c:v>1.8612521150592216E-2</c:v>
                </c:pt>
                <c:pt idx="110">
                  <c:v>2.2900763358778626E-2</c:v>
                </c:pt>
                <c:pt idx="111">
                  <c:v>2.284527518172378E-2</c:v>
                </c:pt>
                <c:pt idx="112">
                  <c:v>2.1882951653944022E-2</c:v>
                </c:pt>
                <c:pt idx="113">
                  <c:v>2.0975609756097562E-2</c:v>
                </c:pt>
                <c:pt idx="114">
                  <c:v>1.9286403085824494E-2</c:v>
                </c:pt>
                <c:pt idx="115">
                  <c:v>1.8467220683287166E-2</c:v>
                </c:pt>
                <c:pt idx="116">
                  <c:v>2.0017793594306051E-2</c:v>
                </c:pt>
                <c:pt idx="117">
                  <c:v>2.1907216494845359E-2</c:v>
                </c:pt>
                <c:pt idx="118">
                  <c:v>2.1527213647441104E-2</c:v>
                </c:pt>
                <c:pt idx="119">
                  <c:v>2.39642567018684E-2</c:v>
                </c:pt>
                <c:pt idx="120">
                  <c:v>2.2257551669316374E-2</c:v>
                </c:pt>
                <c:pt idx="121">
                  <c:v>2.442002442002442E-2</c:v>
                </c:pt>
                <c:pt idx="122">
                  <c:v>2.6498165511618425E-2</c:v>
                </c:pt>
                <c:pt idx="123">
                  <c:v>2.5106218617226728E-2</c:v>
                </c:pt>
                <c:pt idx="124">
                  <c:v>2.4363636363636365E-2</c:v>
                </c:pt>
                <c:pt idx="125">
                  <c:v>2.7709575587513153E-2</c:v>
                </c:pt>
                <c:pt idx="126">
                  <c:v>2.6529890343119915E-2</c:v>
                </c:pt>
                <c:pt idx="127">
                  <c:v>2.7055891776432896E-2</c:v>
                </c:pt>
                <c:pt idx="128">
                  <c:v>2.8931750741839762E-2</c:v>
                </c:pt>
                <c:pt idx="129">
                  <c:v>2.8910303928836176E-2</c:v>
                </c:pt>
                <c:pt idx="130">
                  <c:v>2.9101491451436885E-2</c:v>
                </c:pt>
                <c:pt idx="131">
                  <c:v>2.9122679286494358E-2</c:v>
                </c:pt>
                <c:pt idx="132">
                  <c:v>2.9871977240398292E-2</c:v>
                </c:pt>
                <c:pt idx="133">
                  <c:v>2.7474595408355288E-2</c:v>
                </c:pt>
                <c:pt idx="134">
                  <c:v>2.7788498649170205E-2</c:v>
                </c:pt>
                <c:pt idx="135">
                  <c:v>2.790519877675841E-2</c:v>
                </c:pt>
                <c:pt idx="136">
                  <c:v>2.4519049415314974E-2</c:v>
                </c:pt>
                <c:pt idx="137">
                  <c:v>2.3567802755620013E-2</c:v>
                </c:pt>
                <c:pt idx="138">
                  <c:v>2.2119158044951837E-2</c:v>
                </c:pt>
                <c:pt idx="139">
                  <c:v>2.230347349177331E-2</c:v>
                </c:pt>
                <c:pt idx="140">
                  <c:v>2.2525849335302807E-2</c:v>
                </c:pt>
                <c:pt idx="141">
                  <c:v>2.3326959847036328E-2</c:v>
                </c:pt>
                <c:pt idx="142">
                  <c:v>2.3972602739726026E-2</c:v>
                </c:pt>
                <c:pt idx="143">
                  <c:v>2.3652578518805738E-2</c:v>
                </c:pt>
                <c:pt idx="144">
                  <c:v>2.4990533888678532E-2</c:v>
                </c:pt>
                <c:pt idx="145">
                  <c:v>2.4686940966010734E-2</c:v>
                </c:pt>
                <c:pt idx="146">
                  <c:v>2.6548672566371681E-2</c:v>
                </c:pt>
                <c:pt idx="147">
                  <c:v>2.8485757121439279E-2</c:v>
                </c:pt>
                <c:pt idx="148">
                  <c:v>2.7882441597588545E-2</c:v>
                </c:pt>
                <c:pt idx="149">
                  <c:v>2.7195027195027196E-2</c:v>
                </c:pt>
                <c:pt idx="150">
                  <c:v>2.8808208366219414E-2</c:v>
                </c:pt>
                <c:pt idx="151">
                  <c:v>2.7602523659305992E-2</c:v>
                </c:pt>
                <c:pt idx="152">
                  <c:v>2.3700305810397553E-2</c:v>
                </c:pt>
                <c:pt idx="153">
                  <c:v>2.4264705882352942E-2</c:v>
                </c:pt>
                <c:pt idx="154">
                  <c:v>2.2488211824446862E-2</c:v>
                </c:pt>
                <c:pt idx="155">
                  <c:v>2.230347349177331E-2</c:v>
                </c:pt>
                <c:pt idx="156">
                  <c:v>2.5138632162661736E-2</c:v>
                </c:pt>
                <c:pt idx="157">
                  <c:v>2.4291497975708502E-2</c:v>
                </c:pt>
                <c:pt idx="158">
                  <c:v>2.4736267733721354E-2</c:v>
                </c:pt>
                <c:pt idx="159">
                  <c:v>2.6205450733752619E-2</c:v>
                </c:pt>
                <c:pt idx="160">
                  <c:v>2.8358738036157391E-2</c:v>
                </c:pt>
                <c:pt idx="161">
                  <c:v>2.4336283185840708E-2</c:v>
                </c:pt>
                <c:pt idx="162">
                  <c:v>2.4542267238021036E-2</c:v>
                </c:pt>
                <c:pt idx="163">
                  <c:v>2.3073914743840438E-2</c:v>
                </c:pt>
                <c:pt idx="164">
                  <c:v>2.0159756561430202E-2</c:v>
                </c:pt>
                <c:pt idx="165">
                  <c:v>1.8725243068059057E-2</c:v>
                </c:pt>
                <c:pt idx="166">
                  <c:v>1.9431450161928751E-2</c:v>
                </c:pt>
                <c:pt idx="167">
                  <c:v>1.8901569186875893E-2</c:v>
                </c:pt>
                <c:pt idx="168">
                  <c:v>1.8763796909492272E-2</c:v>
                </c:pt>
                <c:pt idx="169">
                  <c:v>1.9136960600375234E-2</c:v>
                </c:pt>
                <c:pt idx="170">
                  <c:v>1.7682468021068473E-2</c:v>
                </c:pt>
                <c:pt idx="171">
                  <c:v>1.789627465303141E-2</c:v>
                </c:pt>
                <c:pt idx="172">
                  <c:v>1.7600574712643677E-2</c:v>
                </c:pt>
                <c:pt idx="173">
                  <c:v>1.6895459345300949E-2</c:v>
                </c:pt>
                <c:pt idx="174">
                  <c:v>1.5895443306252206E-2</c:v>
                </c:pt>
                <c:pt idx="175">
                  <c:v>1.4781966001478197E-2</c:v>
                </c:pt>
                <c:pt idx="176">
                  <c:v>1.1733535200605601E-2</c:v>
                </c:pt>
                <c:pt idx="177">
                  <c:v>1.3819577735124759E-2</c:v>
                </c:pt>
                <c:pt idx="178">
                  <c:v>1.2966601178781925E-2</c:v>
                </c:pt>
                <c:pt idx="179">
                  <c:v>1.3771996939556235E-2</c:v>
                </c:pt>
                <c:pt idx="180">
                  <c:v>1.4553810800459595E-2</c:v>
                </c:pt>
                <c:pt idx="181">
                  <c:v>1.1936850211782826E-2</c:v>
                </c:pt>
                <c:pt idx="182">
                  <c:v>1.4044943820224719E-2</c:v>
                </c:pt>
                <c:pt idx="183">
                  <c:v>1.1918951132300357E-2</c:v>
                </c:pt>
                <c:pt idx="184">
                  <c:v>1.2249897917517355E-2</c:v>
                </c:pt>
                <c:pt idx="185">
                  <c:v>1.2098456403838132E-2</c:v>
                </c:pt>
                <c:pt idx="186">
                  <c:v>1.351922264469793E-2</c:v>
                </c:pt>
                <c:pt idx="187">
                  <c:v>1.245704467353952E-2</c:v>
                </c:pt>
                <c:pt idx="188">
                  <c:v>1.0600706713780919E-2</c:v>
                </c:pt>
                <c:pt idx="189">
                  <c:v>1.2511584800741427E-2</c:v>
                </c:pt>
                <c:pt idx="190">
                  <c:v>1.1004784688995215E-2</c:v>
                </c:pt>
                <c:pt idx="191">
                  <c:v>1.2276214833759591E-2</c:v>
                </c:pt>
                <c:pt idx="192">
                  <c:v>1.3157894736842105E-2</c:v>
                </c:pt>
                <c:pt idx="193">
                  <c:v>1.2054507337526206E-2</c:v>
                </c:pt>
                <c:pt idx="194">
                  <c:v>1.0288065843621399E-2</c:v>
                </c:pt>
                <c:pt idx="195">
                  <c:v>1.1686991869918699E-2</c:v>
                </c:pt>
                <c:pt idx="196">
                  <c:v>1.1885467314964884E-2</c:v>
                </c:pt>
                <c:pt idx="197">
                  <c:v>1.1198208286674132E-2</c:v>
                </c:pt>
                <c:pt idx="198">
                  <c:v>1.2564249000571102E-2</c:v>
                </c:pt>
                <c:pt idx="199">
                  <c:v>1.3095238095238096E-2</c:v>
                </c:pt>
                <c:pt idx="200">
                  <c:v>1.373134328358209E-2</c:v>
                </c:pt>
                <c:pt idx="201">
                  <c:v>1.3079667063020214E-2</c:v>
                </c:pt>
                <c:pt idx="202">
                  <c:v>1.3205282112845138E-2</c:v>
                </c:pt>
                <c:pt idx="203">
                  <c:v>1.2711864406779662E-2</c:v>
                </c:pt>
                <c:pt idx="204">
                  <c:v>9.9194048357098569E-3</c:v>
                </c:pt>
                <c:pt idx="205">
                  <c:v>1.4294996751137101E-2</c:v>
                </c:pt>
                <c:pt idx="206">
                  <c:v>1.5312916111850865E-2</c:v>
                </c:pt>
                <c:pt idx="207">
                  <c:v>1.6801075268817203E-2</c:v>
                </c:pt>
                <c:pt idx="208">
                  <c:v>1.7053206002728513E-2</c:v>
                </c:pt>
                <c:pt idx="209">
                  <c:v>1.5436241610738255E-2</c:v>
                </c:pt>
                <c:pt idx="210">
                  <c:v>1.3212795549374131E-2</c:v>
                </c:pt>
                <c:pt idx="211">
                  <c:v>1.2125534950071327E-2</c:v>
                </c:pt>
                <c:pt idx="212">
                  <c:v>1.2066365007541479E-2</c:v>
                </c:pt>
                <c:pt idx="213">
                  <c:v>1.2509773260359656E-2</c:v>
                </c:pt>
                <c:pt idx="214">
                  <c:v>1.2345679012345678E-2</c:v>
                </c:pt>
                <c:pt idx="215">
                  <c:v>1.260835303388495E-2</c:v>
                </c:pt>
                <c:pt idx="216">
                  <c:v>1.3524264120922832E-2</c:v>
                </c:pt>
                <c:pt idx="217">
                  <c:v>1.3776337115072933E-2</c:v>
                </c:pt>
                <c:pt idx="218">
                  <c:v>1.5599343185550082E-2</c:v>
                </c:pt>
                <c:pt idx="219">
                  <c:v>1.6170212765957447E-2</c:v>
                </c:pt>
                <c:pt idx="220">
                  <c:v>1.6074450084602367E-2</c:v>
                </c:pt>
                <c:pt idx="221">
                  <c:v>1.6638935108153077E-2</c:v>
                </c:pt>
                <c:pt idx="222">
                  <c:v>1.6474464579901153E-2</c:v>
                </c:pt>
                <c:pt idx="223">
                  <c:v>1.5715467328370553E-2</c:v>
                </c:pt>
                <c:pt idx="224">
                  <c:v>1.7064846416382253E-2</c:v>
                </c:pt>
                <c:pt idx="225">
                  <c:v>2.0928116469517744E-2</c:v>
                </c:pt>
                <c:pt idx="226">
                  <c:v>2.3278370514064017E-2</c:v>
                </c:pt>
                <c:pt idx="227">
                  <c:v>1.9211324570273004E-2</c:v>
                </c:pt>
                <c:pt idx="228">
                  <c:v>0.02</c:v>
                </c:pt>
                <c:pt idx="229">
                  <c:v>2.1589793915603533E-2</c:v>
                </c:pt>
                <c:pt idx="230">
                  <c:v>2.197802197802198E-2</c:v>
                </c:pt>
                <c:pt idx="231">
                  <c:v>1.5706806282722512E-2</c:v>
                </c:pt>
                <c:pt idx="232">
                  <c:v>1.7689906347554629E-2</c:v>
                </c:pt>
                <c:pt idx="233">
                  <c:v>1.8008474576271187E-2</c:v>
                </c:pt>
                <c:pt idx="234">
                  <c:v>1.6648168701442843E-2</c:v>
                </c:pt>
                <c:pt idx="235">
                  <c:v>1.3636363636363636E-2</c:v>
                </c:pt>
                <c:pt idx="236">
                  <c:v>1.4035087719298246E-2</c:v>
                </c:pt>
                <c:pt idx="237">
                  <c:v>1.3468013468013467E-2</c:v>
                </c:pt>
                <c:pt idx="238">
                  <c:v>1.5712682379349047E-2</c:v>
                </c:pt>
                <c:pt idx="239">
                  <c:v>2.0713463751438434E-2</c:v>
                </c:pt>
                <c:pt idx="240">
                  <c:v>1.7261219792865361E-2</c:v>
                </c:pt>
                <c:pt idx="241">
                  <c:v>1.7543859649122806E-2</c:v>
                </c:pt>
                <c:pt idx="242">
                  <c:v>2.028639618138425E-2</c:v>
                </c:pt>
                <c:pt idx="243">
                  <c:v>1.662971175166297E-2</c:v>
                </c:pt>
                <c:pt idx="244">
                  <c:v>1.8701870187018702E-2</c:v>
                </c:pt>
                <c:pt idx="245">
                  <c:v>1.7221584385763489E-2</c:v>
                </c:pt>
                <c:pt idx="246">
                  <c:v>1.5521064301552107E-2</c:v>
                </c:pt>
                <c:pt idx="247">
                  <c:v>1.824817518248175E-2</c:v>
                </c:pt>
                <c:pt idx="248">
                  <c:v>2.423469387755102E-2</c:v>
                </c:pt>
                <c:pt idx="249">
                  <c:v>2.2727272727272728E-2</c:v>
                </c:pt>
                <c:pt idx="250">
                  <c:v>2.2700119474313024E-2</c:v>
                </c:pt>
                <c:pt idx="251">
                  <c:v>2.2458628841607566E-2</c:v>
                </c:pt>
                <c:pt idx="252">
                  <c:v>2.3142509135200974E-2</c:v>
                </c:pt>
                <c:pt idx="253">
                  <c:v>2.9484029484029485E-2</c:v>
                </c:pt>
                <c:pt idx="254">
                  <c:v>3.0599755201958383E-2</c:v>
                </c:pt>
                <c:pt idx="255">
                  <c:v>2.9336734693877552E-2</c:v>
                </c:pt>
                <c:pt idx="256">
                  <c:v>3.3755274261603373E-2</c:v>
                </c:pt>
                <c:pt idx="257">
                  <c:v>3.0112923462986198E-2</c:v>
                </c:pt>
                <c:pt idx="258">
                  <c:v>3.1413612565445025E-2</c:v>
                </c:pt>
                <c:pt idx="259">
                  <c:v>2.9639175257731958E-2</c:v>
                </c:pt>
                <c:pt idx="260">
                  <c:v>2.8571428571428571E-2</c:v>
                </c:pt>
                <c:pt idx="261">
                  <c:v>3.4236804564907276E-2</c:v>
                </c:pt>
                <c:pt idx="262">
                  <c:v>2.8901734104046242E-2</c:v>
                </c:pt>
                <c:pt idx="263">
                  <c:v>2.4759284731774415E-2</c:v>
                </c:pt>
                <c:pt idx="264">
                  <c:v>2.2332506203473945E-2</c:v>
                </c:pt>
                <c:pt idx="265">
                  <c:v>2.2809123649459785E-2</c:v>
                </c:pt>
                <c:pt idx="266">
                  <c:v>2.3255813953488372E-2</c:v>
                </c:pt>
                <c:pt idx="267">
                  <c:v>2.4142312579415501E-2</c:v>
                </c:pt>
                <c:pt idx="268">
                  <c:v>2.3376623376623377E-2</c:v>
                </c:pt>
                <c:pt idx="269">
                  <c:v>2.570694087403599E-2</c:v>
                </c:pt>
                <c:pt idx="270">
                  <c:v>2.2020725388601035E-2</c:v>
                </c:pt>
                <c:pt idx="271">
                  <c:v>2.0782396088019559E-2</c:v>
                </c:pt>
                <c:pt idx="272">
                  <c:v>2.1329987452948559E-2</c:v>
                </c:pt>
                <c:pt idx="273">
                  <c:v>2.7777777777777776E-2</c:v>
                </c:pt>
                <c:pt idx="274">
                  <c:v>2.802547770700637E-2</c:v>
                </c:pt>
                <c:pt idx="275">
                  <c:v>2.9494382022471909E-2</c:v>
                </c:pt>
                <c:pt idx="276">
                  <c:v>3.0985915492957747E-2</c:v>
                </c:pt>
                <c:pt idx="277">
                  <c:v>2.9530201342281879E-2</c:v>
                </c:pt>
                <c:pt idx="278">
                  <c:v>2.3407022106631991E-2</c:v>
                </c:pt>
                <c:pt idx="279">
                  <c:v>2.3809523809523808E-2</c:v>
                </c:pt>
                <c:pt idx="280">
                  <c:v>2.4771838331160364E-2</c:v>
                </c:pt>
                <c:pt idx="281">
                  <c:v>2.9216467463479414E-2</c:v>
                </c:pt>
                <c:pt idx="282">
                  <c:v>3.1685678073510776E-2</c:v>
                </c:pt>
                <c:pt idx="283">
                  <c:v>2.9062087186261559E-2</c:v>
                </c:pt>
                <c:pt idx="284">
                  <c:v>2.7595269382391589E-2</c:v>
                </c:pt>
                <c:pt idx="285">
                  <c:v>2.4764150943396228E-2</c:v>
                </c:pt>
                <c:pt idx="286">
                  <c:v>2.6763990267639901E-2</c:v>
                </c:pt>
                <c:pt idx="287">
                  <c:v>2.6381909547738693E-2</c:v>
                </c:pt>
                <c:pt idx="288">
                  <c:v>2.1329987452948559E-2</c:v>
                </c:pt>
                <c:pt idx="289">
                  <c:v>2.7568922305764409E-2</c:v>
                </c:pt>
                <c:pt idx="290">
                  <c:v>3.151862464183381E-2</c:v>
                </c:pt>
                <c:pt idx="291">
                  <c:v>2.6315789473684209E-2</c:v>
                </c:pt>
                <c:pt idx="292">
                  <c:v>2.3779724655819776E-2</c:v>
                </c:pt>
                <c:pt idx="293">
                  <c:v>2.3779724655819776E-2</c:v>
                </c:pt>
                <c:pt idx="294">
                  <c:v>2.5094102885821833E-2</c:v>
                </c:pt>
                <c:pt idx="295">
                  <c:v>2.554278416347382E-2</c:v>
                </c:pt>
                <c:pt idx="296">
                  <c:v>2.4869109947643978E-2</c:v>
                </c:pt>
                <c:pt idx="297">
                  <c:v>2.6143790849673203E-2</c:v>
                </c:pt>
                <c:pt idx="298">
                  <c:v>2.7522935779816515E-2</c:v>
                </c:pt>
                <c:pt idx="299">
                  <c:v>2.5893958076448828E-2</c:v>
                </c:pt>
                <c:pt idx="300">
                  <c:v>2.6960784313725492E-2</c:v>
                </c:pt>
                <c:pt idx="301">
                  <c:v>3.5667107001321002E-2</c:v>
                </c:pt>
                <c:pt idx="302">
                  <c:v>2.6462395543175487E-2</c:v>
                </c:pt>
                <c:pt idx="303">
                  <c:v>2.442528735632184E-2</c:v>
                </c:pt>
                <c:pt idx="304">
                  <c:v>2.5875190258751901E-2</c:v>
                </c:pt>
                <c:pt idx="305">
                  <c:v>2.4316109422492401E-2</c:v>
                </c:pt>
                <c:pt idx="306">
                  <c:v>2.710843373493976E-2</c:v>
                </c:pt>
                <c:pt idx="307">
                  <c:v>2.8901734104046242E-2</c:v>
                </c:pt>
                <c:pt idx="308">
                  <c:v>3.2352941176470591E-2</c:v>
                </c:pt>
                <c:pt idx="309">
                  <c:v>3.3045977011494254E-2</c:v>
                </c:pt>
                <c:pt idx="310">
                  <c:v>3.6753445635528334E-2</c:v>
                </c:pt>
                <c:pt idx="311">
                  <c:v>3.8216560509554139E-2</c:v>
                </c:pt>
                <c:pt idx="312">
                  <c:v>3.6979969183359017E-2</c:v>
                </c:pt>
                <c:pt idx="313">
                  <c:v>3.3232628398791542E-2</c:v>
                </c:pt>
                <c:pt idx="314">
                  <c:v>3.2400589101620032E-2</c:v>
                </c:pt>
                <c:pt idx="315">
                  <c:v>3.3182503770739065E-2</c:v>
                </c:pt>
                <c:pt idx="316">
                  <c:v>1.0670731707317074E-2</c:v>
                </c:pt>
                <c:pt idx="317">
                  <c:v>1.0752688172043012E-2</c:v>
                </c:pt>
                <c:pt idx="318">
                  <c:v>1.0355029585798817E-2</c:v>
                </c:pt>
                <c:pt idx="319">
                  <c:v>9.4191522762951327E-3</c:v>
                </c:pt>
                <c:pt idx="320">
                  <c:v>1.188707280832095E-2</c:v>
                </c:pt>
                <c:pt idx="321">
                  <c:v>9.6952908587257611E-3</c:v>
                </c:pt>
                <c:pt idx="322">
                  <c:v>1.1799410029498525E-2</c:v>
                </c:pt>
                <c:pt idx="323">
                  <c:v>1.0510510510510511E-2</c:v>
                </c:pt>
                <c:pt idx="324">
                  <c:v>6.1728395061728392E-3</c:v>
                </c:pt>
                <c:pt idx="325">
                  <c:v>4.6874999999999998E-3</c:v>
                </c:pt>
                <c:pt idx="326">
                  <c:v>4.4510385756676559E-3</c:v>
                </c:pt>
                <c:pt idx="327">
                  <c:v>4.2918454935622317E-3</c:v>
                </c:pt>
                <c:pt idx="328">
                  <c:v>6.8587105624142658E-3</c:v>
                </c:pt>
                <c:pt idx="329">
                  <c:v>5.8309037900874635E-3</c:v>
                </c:pt>
                <c:pt idx="330">
                  <c:v>1.1396011396011397E-2</c:v>
                </c:pt>
                <c:pt idx="331">
                  <c:v>7.0224719101123594E-3</c:v>
                </c:pt>
                <c:pt idx="332">
                  <c:v>6.993006993006993E-3</c:v>
                </c:pt>
                <c:pt idx="333">
                  <c:v>6.7204301075268818E-3</c:v>
                </c:pt>
                <c:pt idx="334">
                  <c:v>6.51890482398957E-3</c:v>
                </c:pt>
                <c:pt idx="335">
                  <c:v>6.7567567567567571E-3</c:v>
                </c:pt>
                <c:pt idx="336">
                  <c:v>1.5189873417721518E-2</c:v>
                </c:pt>
                <c:pt idx="337">
                  <c:v>1.0269576379974325E-2</c:v>
                </c:pt>
                <c:pt idx="338">
                  <c:v>7.6142131979695434E-3</c:v>
                </c:pt>
                <c:pt idx="339">
                  <c:v>5.2562417871222077E-3</c:v>
                </c:pt>
                <c:pt idx="340">
                  <c:v>8.7064676616915426E-3</c:v>
                </c:pt>
                <c:pt idx="341">
                  <c:v>8.4033613445378148E-3</c:v>
                </c:pt>
                <c:pt idx="342">
                  <c:v>1.0526315789473684E-2</c:v>
                </c:pt>
                <c:pt idx="343">
                  <c:v>1.5222482435597189E-2</c:v>
                </c:pt>
                <c:pt idx="344">
                  <c:v>9.1220068415051314E-3</c:v>
                </c:pt>
                <c:pt idx="345">
                  <c:v>7.9096045197740109E-3</c:v>
                </c:pt>
                <c:pt idx="346">
                  <c:v>9.3896713615023476E-3</c:v>
                </c:pt>
                <c:pt idx="347">
                  <c:v>1.2101210121012101E-2</c:v>
                </c:pt>
                <c:pt idx="348">
                  <c:v>1.164021164021164E-2</c:v>
                </c:pt>
                <c:pt idx="349">
                  <c:v>1.4613778705636743E-2</c:v>
                </c:pt>
                <c:pt idx="350">
                  <c:v>1.5400410677618069E-2</c:v>
                </c:pt>
                <c:pt idx="351">
                  <c:v>1.8711018711018712E-2</c:v>
                </c:pt>
                <c:pt idx="352">
                  <c:v>2.0854021847070508E-2</c:v>
                </c:pt>
                <c:pt idx="353">
                  <c:v>1.8304431599229287E-2</c:v>
                </c:pt>
                <c:pt idx="354">
                  <c:v>1.6441005802707929E-2</c:v>
                </c:pt>
                <c:pt idx="355">
                  <c:v>1.3416815742397137E-2</c:v>
                </c:pt>
                <c:pt idx="356">
                  <c:v>1.4629948364888123E-2</c:v>
                </c:pt>
                <c:pt idx="357">
                  <c:v>1.5138772077375946E-2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29-467B-A42B-9F0E15693597}"/>
            </c:ext>
          </c:extLst>
        </c:ser>
        <c:ser>
          <c:idx val="4"/>
          <c:order val="4"/>
          <c:tx>
            <c:strRef>
              <c:f>Sheet1!$AF$1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Sheet1!$AF$2:$AF$359</c:f>
              <c:numCache>
                <c:formatCode>0.0%</c:formatCode>
                <c:ptCount val="358"/>
                <c:pt idx="0">
                  <c:v>2.3419203747072601E-2</c:v>
                </c:pt>
                <c:pt idx="1">
                  <c:v>1.6538037486218304E-2</c:v>
                </c:pt>
                <c:pt idx="2">
                  <c:v>2.2857142857142859E-3</c:v>
                </c:pt>
                <c:pt idx="3">
                  <c:v>1.1782032400589101E-2</c:v>
                </c:pt>
                <c:pt idx="4">
                  <c:v>1.4306151645207439E-2</c:v>
                </c:pt>
                <c:pt idx="5">
                  <c:v>1.4155712841253791E-2</c:v>
                </c:pt>
                <c:pt idx="6">
                  <c:v>9.9700897308075773E-3</c:v>
                </c:pt>
                <c:pt idx="7">
                  <c:v>1.4302741358760428E-2</c:v>
                </c:pt>
                <c:pt idx="8">
                  <c:v>1.2269938650306749E-2</c:v>
                </c:pt>
                <c:pt idx="9">
                  <c:v>1.3259668508287293E-2</c:v>
                </c:pt>
                <c:pt idx="10">
                  <c:v>1.1936339522546418E-2</c:v>
                </c:pt>
                <c:pt idx="11">
                  <c:v>1.456953642384106E-2</c:v>
                </c:pt>
                <c:pt idx="12">
                  <c:v>1.8226002430133656E-2</c:v>
                </c:pt>
                <c:pt idx="13">
                  <c:v>2.5165562913907286E-2</c:v>
                </c:pt>
                <c:pt idx="14">
                  <c:v>2.6410564225690276E-2</c:v>
                </c:pt>
                <c:pt idx="15">
                  <c:v>2.6347305389221556E-2</c:v>
                </c:pt>
                <c:pt idx="16">
                  <c:v>1.8774703557312252E-2</c:v>
                </c:pt>
                <c:pt idx="17">
                  <c:v>1.9211324570273004E-2</c:v>
                </c:pt>
                <c:pt idx="18">
                  <c:v>2.7085590465872156E-2</c:v>
                </c:pt>
                <c:pt idx="19">
                  <c:v>2.4691358024691357E-2</c:v>
                </c:pt>
                <c:pt idx="20">
                  <c:v>2.6966292134831461E-2</c:v>
                </c:pt>
                <c:pt idx="21">
                  <c:v>2.2222222222222223E-2</c:v>
                </c:pt>
                <c:pt idx="22">
                  <c:v>2.2727272727272728E-2</c:v>
                </c:pt>
                <c:pt idx="23">
                  <c:v>2.2556390977443608E-2</c:v>
                </c:pt>
                <c:pt idx="24">
                  <c:v>2.0681265206812651E-2</c:v>
                </c:pt>
                <c:pt idx="25">
                  <c:v>2.0262216924910609E-2</c:v>
                </c:pt>
                <c:pt idx="26">
                  <c:v>1.9318181818181818E-2</c:v>
                </c:pt>
                <c:pt idx="27">
                  <c:v>2.0606060606060607E-2</c:v>
                </c:pt>
                <c:pt idx="28">
                  <c:v>1.9093078758949882E-2</c:v>
                </c:pt>
                <c:pt idx="29">
                  <c:v>2.3030303030303029E-2</c:v>
                </c:pt>
                <c:pt idx="30">
                  <c:v>2.0954598370197905E-2</c:v>
                </c:pt>
                <c:pt idx="31">
                  <c:v>1.9070321811680571E-2</c:v>
                </c:pt>
                <c:pt idx="32">
                  <c:v>2.3782559456398639E-2</c:v>
                </c:pt>
                <c:pt idx="33">
                  <c:v>2.4363233665559248E-2</c:v>
                </c:pt>
                <c:pt idx="34">
                  <c:v>2.2753128555176336E-2</c:v>
                </c:pt>
                <c:pt idx="35">
                  <c:v>2.4864864864864864E-2</c:v>
                </c:pt>
                <c:pt idx="36">
                  <c:v>2.7644230769230768E-2</c:v>
                </c:pt>
                <c:pt idx="37">
                  <c:v>2.7995520716685332E-2</c:v>
                </c:pt>
                <c:pt idx="38">
                  <c:v>2.3446658851113716E-2</c:v>
                </c:pt>
                <c:pt idx="39">
                  <c:v>2.2883295194508008E-2</c:v>
                </c:pt>
                <c:pt idx="40">
                  <c:v>2.4793388429752067E-2</c:v>
                </c:pt>
                <c:pt idx="41">
                  <c:v>2.4312896405919663E-2</c:v>
                </c:pt>
                <c:pt idx="42">
                  <c:v>2.9804727646454265E-2</c:v>
                </c:pt>
                <c:pt idx="43">
                  <c:v>2.2321428571428572E-2</c:v>
                </c:pt>
                <c:pt idx="44">
                  <c:v>2.4390243902439025E-2</c:v>
                </c:pt>
                <c:pt idx="45">
                  <c:v>2.4471635150166853E-2</c:v>
                </c:pt>
                <c:pt idx="46">
                  <c:v>3.2672112018669777E-2</c:v>
                </c:pt>
                <c:pt idx="47">
                  <c:v>3.0534351145038167E-2</c:v>
                </c:pt>
                <c:pt idx="48">
                  <c:v>3.5869565217391305E-2</c:v>
                </c:pt>
                <c:pt idx="49">
                  <c:v>2.7777777777777776E-2</c:v>
                </c:pt>
                <c:pt idx="50">
                  <c:v>3.4773445732349841E-2</c:v>
                </c:pt>
                <c:pt idx="51">
                  <c:v>3.0973451327433628E-2</c:v>
                </c:pt>
                <c:pt idx="52">
                  <c:v>2.8953229398663696E-2</c:v>
                </c:pt>
                <c:pt idx="53">
                  <c:v>2.7867095391211148E-2</c:v>
                </c:pt>
                <c:pt idx="54">
                  <c:v>2.8077753779697623E-2</c:v>
                </c:pt>
                <c:pt idx="55">
                  <c:v>2.5961538461538463E-2</c:v>
                </c:pt>
                <c:pt idx="56">
                  <c:v>3.3023735810113516E-2</c:v>
                </c:pt>
                <c:pt idx="57">
                  <c:v>3.8690476190476192E-2</c:v>
                </c:pt>
                <c:pt idx="58">
                  <c:v>4.5009784735812131E-2</c:v>
                </c:pt>
                <c:pt idx="59">
                  <c:v>4.3434343434343436E-2</c:v>
                </c:pt>
                <c:pt idx="60">
                  <c:v>4.3659043659043661E-2</c:v>
                </c:pt>
                <c:pt idx="61">
                  <c:v>4.9756097560975612E-2</c:v>
                </c:pt>
                <c:pt idx="62">
                  <c:v>3.9840637450199202E-2</c:v>
                </c:pt>
                <c:pt idx="63">
                  <c:v>4.2293233082706765E-2</c:v>
                </c:pt>
                <c:pt idx="64">
                  <c:v>4.1828793774319063E-2</c:v>
                </c:pt>
                <c:pt idx="65">
                  <c:v>4.0774719673802244E-2</c:v>
                </c:pt>
                <c:pt idx="66">
                  <c:v>3.6622583926754833E-2</c:v>
                </c:pt>
                <c:pt idx="67">
                  <c:v>3.7001897533206832E-2</c:v>
                </c:pt>
                <c:pt idx="68">
                  <c:v>3.9362699156513588E-2</c:v>
                </c:pt>
                <c:pt idx="69">
                  <c:v>4.0983606557377046E-2</c:v>
                </c:pt>
                <c:pt idx="70">
                  <c:v>4.6263345195729534E-2</c:v>
                </c:pt>
                <c:pt idx="71">
                  <c:v>4.3706293706293704E-2</c:v>
                </c:pt>
                <c:pt idx="72">
                  <c:v>4.736371760500447E-2</c:v>
                </c:pt>
                <c:pt idx="73">
                  <c:v>5.0666666666666665E-2</c:v>
                </c:pt>
                <c:pt idx="74">
                  <c:v>5.9030837004405284E-2</c:v>
                </c:pt>
                <c:pt idx="75">
                  <c:v>5.742411812961444E-2</c:v>
                </c:pt>
                <c:pt idx="76">
                  <c:v>6.1485909479077713E-2</c:v>
                </c:pt>
                <c:pt idx="77">
                  <c:v>5.9121621621621621E-2</c:v>
                </c:pt>
                <c:pt idx="78">
                  <c:v>5.9221658206429779E-2</c:v>
                </c:pt>
                <c:pt idx="79">
                  <c:v>6.2171628721541153E-2</c:v>
                </c:pt>
                <c:pt idx="80">
                  <c:v>6.2444246208742192E-2</c:v>
                </c:pt>
                <c:pt idx="81">
                  <c:v>5.6713928273561302E-2</c:v>
                </c:pt>
                <c:pt idx="82">
                  <c:v>6.495589414595028E-2</c:v>
                </c:pt>
                <c:pt idx="83">
                  <c:v>6.8786982248520714E-2</c:v>
                </c:pt>
                <c:pt idx="84">
                  <c:v>5.7445200302343159E-2</c:v>
                </c:pt>
                <c:pt idx="85">
                  <c:v>6.4006024096385547E-2</c:v>
                </c:pt>
                <c:pt idx="86">
                  <c:v>5.3851907255048619E-2</c:v>
                </c:pt>
                <c:pt idx="87">
                  <c:v>6.1481481481481484E-2</c:v>
                </c:pt>
                <c:pt idx="88">
                  <c:v>6.1965811965811968E-2</c:v>
                </c:pt>
                <c:pt idx="89">
                  <c:v>6.4356435643564358E-2</c:v>
                </c:pt>
                <c:pt idx="90">
                  <c:v>6.6211604095563134E-2</c:v>
                </c:pt>
                <c:pt idx="91">
                  <c:v>6.1042524005486966E-2</c:v>
                </c:pt>
                <c:pt idx="92">
                  <c:v>5.9068797776233493E-2</c:v>
                </c:pt>
                <c:pt idx="93">
                  <c:v>5.8615819209039549E-2</c:v>
                </c:pt>
                <c:pt idx="94">
                  <c:v>5.8864265927977839E-2</c:v>
                </c:pt>
                <c:pt idx="95">
                  <c:v>6.1538461538461542E-2</c:v>
                </c:pt>
                <c:pt idx="96">
                  <c:v>5.985205110961668E-2</c:v>
                </c:pt>
                <c:pt idx="97">
                  <c:v>5.6847545219638244E-2</c:v>
                </c:pt>
                <c:pt idx="98">
                  <c:v>5.7471264367816091E-2</c:v>
                </c:pt>
                <c:pt idx="99">
                  <c:v>5.9339177343223193E-2</c:v>
                </c:pt>
                <c:pt idx="100">
                  <c:v>5.9972105997210597E-2</c:v>
                </c:pt>
                <c:pt idx="101">
                  <c:v>5.6434962147281484E-2</c:v>
                </c:pt>
                <c:pt idx="102">
                  <c:v>6.0120240480961921E-2</c:v>
                </c:pt>
                <c:pt idx="103">
                  <c:v>5.7291666666666664E-2</c:v>
                </c:pt>
                <c:pt idx="104">
                  <c:v>5.7594936708860761E-2</c:v>
                </c:pt>
                <c:pt idx="105">
                  <c:v>5.4852320675105488E-2</c:v>
                </c:pt>
                <c:pt idx="106">
                  <c:v>5.5222088835534214E-2</c:v>
                </c:pt>
                <c:pt idx="107">
                  <c:v>4.822182037371911E-2</c:v>
                </c:pt>
                <c:pt idx="108">
                  <c:v>5.0857843137254902E-2</c:v>
                </c:pt>
                <c:pt idx="109">
                  <c:v>5.3017484489565711E-2</c:v>
                </c:pt>
                <c:pt idx="110">
                  <c:v>5.4525627044711013E-2</c:v>
                </c:pt>
                <c:pt idx="111">
                  <c:v>5.659397715472482E-2</c:v>
                </c:pt>
                <c:pt idx="112">
                  <c:v>5.4961832061068701E-2</c:v>
                </c:pt>
                <c:pt idx="113">
                  <c:v>4.7804878048780489E-2</c:v>
                </c:pt>
                <c:pt idx="114">
                  <c:v>4.6287367405978788E-2</c:v>
                </c:pt>
                <c:pt idx="115">
                  <c:v>4.8938134810710986E-2</c:v>
                </c:pt>
                <c:pt idx="116">
                  <c:v>5.1601423487544484E-2</c:v>
                </c:pt>
                <c:pt idx="117">
                  <c:v>5.4982817869415807E-2</c:v>
                </c:pt>
                <c:pt idx="118">
                  <c:v>5.1584077985377744E-2</c:v>
                </c:pt>
                <c:pt idx="119">
                  <c:v>4.79285134037368E-2</c:v>
                </c:pt>
                <c:pt idx="120">
                  <c:v>4.9682034976152624E-2</c:v>
                </c:pt>
                <c:pt idx="121">
                  <c:v>4.5584045584045586E-2</c:v>
                </c:pt>
                <c:pt idx="122">
                  <c:v>4.6473705666530779E-2</c:v>
                </c:pt>
                <c:pt idx="123">
                  <c:v>4.7508690614136734E-2</c:v>
                </c:pt>
                <c:pt idx="124">
                  <c:v>5.1999999999999998E-2</c:v>
                </c:pt>
                <c:pt idx="125">
                  <c:v>4.9456331111890565E-2</c:v>
                </c:pt>
                <c:pt idx="126">
                  <c:v>4.987619384506544E-2</c:v>
                </c:pt>
                <c:pt idx="127">
                  <c:v>5.0551797792808828E-2</c:v>
                </c:pt>
                <c:pt idx="128">
                  <c:v>4.9332344213649855E-2</c:v>
                </c:pt>
                <c:pt idx="129">
                  <c:v>4.9666419570051891E-2</c:v>
                </c:pt>
                <c:pt idx="130">
                  <c:v>4.9472535467442708E-2</c:v>
                </c:pt>
                <c:pt idx="131">
                  <c:v>4.878048780487805E-2</c:v>
                </c:pt>
                <c:pt idx="132">
                  <c:v>5.0853485064011376E-2</c:v>
                </c:pt>
                <c:pt idx="133">
                  <c:v>5.0432818968761763E-2</c:v>
                </c:pt>
                <c:pt idx="134">
                  <c:v>5.055962948668468E-2</c:v>
                </c:pt>
                <c:pt idx="135">
                  <c:v>4.2431192660550461E-2</c:v>
                </c:pt>
                <c:pt idx="136">
                  <c:v>3.9984911354205961E-2</c:v>
                </c:pt>
                <c:pt idx="137">
                  <c:v>4.6047860768672955E-2</c:v>
                </c:pt>
                <c:pt idx="138">
                  <c:v>4.5308597930788438E-2</c:v>
                </c:pt>
                <c:pt idx="139">
                  <c:v>4.2047531992687383E-2</c:v>
                </c:pt>
                <c:pt idx="140">
                  <c:v>4.2097488921713444E-2</c:v>
                </c:pt>
                <c:pt idx="141">
                  <c:v>3.9388145315487573E-2</c:v>
                </c:pt>
                <c:pt idx="142">
                  <c:v>3.9954337899543377E-2</c:v>
                </c:pt>
                <c:pt idx="143">
                  <c:v>4.2652190771616909E-2</c:v>
                </c:pt>
                <c:pt idx="144">
                  <c:v>4.3922756531616813E-2</c:v>
                </c:pt>
                <c:pt idx="145">
                  <c:v>4.4722719141323794E-2</c:v>
                </c:pt>
                <c:pt idx="146">
                  <c:v>4.0191740412979349E-2</c:v>
                </c:pt>
                <c:pt idx="147">
                  <c:v>4.1604197901049474E-2</c:v>
                </c:pt>
                <c:pt idx="148">
                  <c:v>4.5214770158251698E-2</c:v>
                </c:pt>
                <c:pt idx="149">
                  <c:v>4.312354312354312E-2</c:v>
                </c:pt>
                <c:pt idx="150">
                  <c:v>4.0647198105761645E-2</c:v>
                </c:pt>
                <c:pt idx="151">
                  <c:v>4.2586750788643532E-2</c:v>
                </c:pt>
                <c:pt idx="152">
                  <c:v>4.5489296636085627E-2</c:v>
                </c:pt>
                <c:pt idx="153">
                  <c:v>4.0073529411764709E-2</c:v>
                </c:pt>
                <c:pt idx="154">
                  <c:v>3.4820457018498369E-2</c:v>
                </c:pt>
                <c:pt idx="155">
                  <c:v>3.6563071297989032E-2</c:v>
                </c:pt>
                <c:pt idx="156">
                  <c:v>3.5859519408502773E-2</c:v>
                </c:pt>
                <c:pt idx="157">
                  <c:v>3.2020610967979389E-2</c:v>
                </c:pt>
                <c:pt idx="158">
                  <c:v>3.3830483812295378E-2</c:v>
                </c:pt>
                <c:pt idx="159">
                  <c:v>3.6338225017470298E-2</c:v>
                </c:pt>
                <c:pt idx="160">
                  <c:v>3.6157390996100672E-2</c:v>
                </c:pt>
                <c:pt idx="161">
                  <c:v>3.2448377581120944E-2</c:v>
                </c:pt>
                <c:pt idx="162">
                  <c:v>3.194390338917024E-2</c:v>
                </c:pt>
                <c:pt idx="163">
                  <c:v>3.2459913961673838E-2</c:v>
                </c:pt>
                <c:pt idx="164">
                  <c:v>3.2331685051350326E-2</c:v>
                </c:pt>
                <c:pt idx="165">
                  <c:v>3.2409074540871441E-2</c:v>
                </c:pt>
                <c:pt idx="166">
                  <c:v>3.3825116948542643E-2</c:v>
                </c:pt>
                <c:pt idx="167">
                  <c:v>3.4950071326676178E-2</c:v>
                </c:pt>
                <c:pt idx="168">
                  <c:v>4.1206769683590876E-2</c:v>
                </c:pt>
                <c:pt idx="169">
                  <c:v>3.9399624765478425E-2</c:v>
                </c:pt>
                <c:pt idx="170">
                  <c:v>3.8374717832957109E-2</c:v>
                </c:pt>
                <c:pt idx="171">
                  <c:v>4.2731921110299491E-2</c:v>
                </c:pt>
                <c:pt idx="172">
                  <c:v>4.2025862068965518E-2</c:v>
                </c:pt>
                <c:pt idx="173">
                  <c:v>4.1534670890531505E-2</c:v>
                </c:pt>
                <c:pt idx="174">
                  <c:v>3.9915224302366652E-2</c:v>
                </c:pt>
                <c:pt idx="175">
                  <c:v>4.6932742054693277E-2</c:v>
                </c:pt>
                <c:pt idx="176">
                  <c:v>4.5798637395912188E-2</c:v>
                </c:pt>
                <c:pt idx="177">
                  <c:v>4.2610364683301344E-2</c:v>
                </c:pt>
                <c:pt idx="178">
                  <c:v>3.9685658153241647E-2</c:v>
                </c:pt>
                <c:pt idx="179">
                  <c:v>4.1315990818668706E-2</c:v>
                </c:pt>
                <c:pt idx="180">
                  <c:v>4.2129452317119877E-2</c:v>
                </c:pt>
                <c:pt idx="181">
                  <c:v>4.1971505583365425E-2</c:v>
                </c:pt>
                <c:pt idx="182">
                  <c:v>4.0930979133226325E-2</c:v>
                </c:pt>
                <c:pt idx="183">
                  <c:v>3.8140643623361142E-2</c:v>
                </c:pt>
                <c:pt idx="184">
                  <c:v>3.9199673336055535E-2</c:v>
                </c:pt>
                <c:pt idx="185">
                  <c:v>3.9632874426366288E-2</c:v>
                </c:pt>
                <c:pt idx="186">
                  <c:v>4.0980143641740602E-2</c:v>
                </c:pt>
                <c:pt idx="187">
                  <c:v>3.951890034364261E-2</c:v>
                </c:pt>
                <c:pt idx="188">
                  <c:v>4.2402826855123678E-2</c:v>
                </c:pt>
                <c:pt idx="189">
                  <c:v>4.5875810936051899E-2</c:v>
                </c:pt>
                <c:pt idx="190">
                  <c:v>4.2583732057416265E-2</c:v>
                </c:pt>
                <c:pt idx="191">
                  <c:v>3.7340153452685425E-2</c:v>
                </c:pt>
                <c:pt idx="192">
                  <c:v>3.3684210526315789E-2</c:v>
                </c:pt>
                <c:pt idx="193">
                  <c:v>3.5115303983228513E-2</c:v>
                </c:pt>
                <c:pt idx="194">
                  <c:v>3.0864197530864196E-2</c:v>
                </c:pt>
                <c:pt idx="195">
                  <c:v>2.9471544715447155E-2</c:v>
                </c:pt>
                <c:pt idx="196">
                  <c:v>3.4035656401944892E-2</c:v>
                </c:pt>
                <c:pt idx="197">
                  <c:v>3.7513997760358346E-2</c:v>
                </c:pt>
                <c:pt idx="198">
                  <c:v>3.6550542547115934E-2</c:v>
                </c:pt>
                <c:pt idx="199">
                  <c:v>3.6904761904761905E-2</c:v>
                </c:pt>
                <c:pt idx="200">
                  <c:v>4.0597014925373133E-2</c:v>
                </c:pt>
                <c:pt idx="201">
                  <c:v>4.2806183115338882E-2</c:v>
                </c:pt>
                <c:pt idx="202">
                  <c:v>4.1416566626650657E-2</c:v>
                </c:pt>
                <c:pt idx="203">
                  <c:v>4.0556900726392252E-2</c:v>
                </c:pt>
                <c:pt idx="204">
                  <c:v>4.1537507749535026E-2</c:v>
                </c:pt>
                <c:pt idx="205">
                  <c:v>4.1585445094217022E-2</c:v>
                </c:pt>
                <c:pt idx="206">
                  <c:v>4.0612516644474038E-2</c:v>
                </c:pt>
                <c:pt idx="207">
                  <c:v>3.9650537634408602E-2</c:v>
                </c:pt>
                <c:pt idx="208">
                  <c:v>3.3424283765347888E-2</c:v>
                </c:pt>
                <c:pt idx="209">
                  <c:v>3.3557046979865772E-2</c:v>
                </c:pt>
                <c:pt idx="210">
                  <c:v>3.7552155771905425E-2</c:v>
                </c:pt>
                <c:pt idx="211">
                  <c:v>3.6376604850213982E-2</c:v>
                </c:pt>
                <c:pt idx="212">
                  <c:v>3.2428355957767725E-2</c:v>
                </c:pt>
                <c:pt idx="213">
                  <c:v>3.5183737294761534E-2</c:v>
                </c:pt>
                <c:pt idx="214">
                  <c:v>3.3179012345679014E-2</c:v>
                </c:pt>
                <c:pt idx="215">
                  <c:v>2.6792750197005517E-2</c:v>
                </c:pt>
                <c:pt idx="216">
                  <c:v>2.5457438345266509E-2</c:v>
                </c:pt>
                <c:pt idx="217">
                  <c:v>2.5931928687196109E-2</c:v>
                </c:pt>
                <c:pt idx="218">
                  <c:v>2.5451559934318555E-2</c:v>
                </c:pt>
                <c:pt idx="219">
                  <c:v>3.0638297872340424E-2</c:v>
                </c:pt>
                <c:pt idx="220">
                  <c:v>2.5380710659898477E-2</c:v>
                </c:pt>
                <c:pt idx="221">
                  <c:v>2.2462562396006656E-2</c:v>
                </c:pt>
                <c:pt idx="222">
                  <c:v>2.4711696869851731E-2</c:v>
                </c:pt>
                <c:pt idx="223">
                  <c:v>2.2332506203473945E-2</c:v>
                </c:pt>
                <c:pt idx="224">
                  <c:v>1.6211604095563138E-2</c:v>
                </c:pt>
                <c:pt idx="225">
                  <c:v>2.3657870791628753E-2</c:v>
                </c:pt>
                <c:pt idx="226">
                  <c:v>1.842870999030068E-2</c:v>
                </c:pt>
                <c:pt idx="227">
                  <c:v>2.1233569261880688E-2</c:v>
                </c:pt>
                <c:pt idx="228">
                  <c:v>0.02</c:v>
                </c:pt>
                <c:pt idx="229">
                  <c:v>1.7664376840039256E-2</c:v>
                </c:pt>
                <c:pt idx="230">
                  <c:v>1.7982017982017984E-2</c:v>
                </c:pt>
                <c:pt idx="231">
                  <c:v>1.9895287958115182E-2</c:v>
                </c:pt>
                <c:pt idx="232">
                  <c:v>2.1852237252861603E-2</c:v>
                </c:pt>
                <c:pt idx="233">
                  <c:v>2.1186440677966101E-2</c:v>
                </c:pt>
                <c:pt idx="234">
                  <c:v>1.9977802441731411E-2</c:v>
                </c:pt>
                <c:pt idx="235">
                  <c:v>1.8181818181818181E-2</c:v>
                </c:pt>
                <c:pt idx="236">
                  <c:v>2.1052631578947368E-2</c:v>
                </c:pt>
                <c:pt idx="237">
                  <c:v>2.0202020202020204E-2</c:v>
                </c:pt>
                <c:pt idx="238">
                  <c:v>2.1324354657687991E-2</c:v>
                </c:pt>
                <c:pt idx="239">
                  <c:v>2.3014959723820484E-2</c:v>
                </c:pt>
                <c:pt idx="240">
                  <c:v>2.1864211737629459E-2</c:v>
                </c:pt>
                <c:pt idx="241">
                  <c:v>1.7543859649122806E-2</c:v>
                </c:pt>
                <c:pt idx="242">
                  <c:v>2.6252983293556086E-2</c:v>
                </c:pt>
                <c:pt idx="243">
                  <c:v>2.3281596452328159E-2</c:v>
                </c:pt>
                <c:pt idx="244">
                  <c:v>2.0902090209020903E-2</c:v>
                </c:pt>
                <c:pt idx="245">
                  <c:v>2.0665901262916189E-2</c:v>
                </c:pt>
                <c:pt idx="246">
                  <c:v>1.9955654101995565E-2</c:v>
                </c:pt>
                <c:pt idx="247">
                  <c:v>2.0681265206812651E-2</c:v>
                </c:pt>
                <c:pt idx="248">
                  <c:v>1.5306122448979591E-2</c:v>
                </c:pt>
                <c:pt idx="249">
                  <c:v>1.2626262626262626E-2</c:v>
                </c:pt>
                <c:pt idx="250">
                  <c:v>1.0752688172043012E-2</c:v>
                </c:pt>
                <c:pt idx="251">
                  <c:v>1.1820330969267139E-2</c:v>
                </c:pt>
                <c:pt idx="252">
                  <c:v>1.0962241169305725E-2</c:v>
                </c:pt>
                <c:pt idx="253">
                  <c:v>1.3513513513513514E-2</c:v>
                </c:pt>
                <c:pt idx="254">
                  <c:v>1.2239902080783354E-2</c:v>
                </c:pt>
                <c:pt idx="255">
                  <c:v>1.020408163265306E-2</c:v>
                </c:pt>
                <c:pt idx="256">
                  <c:v>9.8452883263009851E-3</c:v>
                </c:pt>
                <c:pt idx="257">
                  <c:v>1.1292346298619825E-2</c:v>
                </c:pt>
                <c:pt idx="258">
                  <c:v>1.3089005235602094E-2</c:v>
                </c:pt>
                <c:pt idx="259">
                  <c:v>9.0206185567010301E-3</c:v>
                </c:pt>
                <c:pt idx="260">
                  <c:v>1.038961038961039E-2</c:v>
                </c:pt>
                <c:pt idx="261">
                  <c:v>9.9857346647646214E-3</c:v>
                </c:pt>
                <c:pt idx="262">
                  <c:v>1.300578034682081E-2</c:v>
                </c:pt>
                <c:pt idx="263">
                  <c:v>9.6286107290233843E-3</c:v>
                </c:pt>
                <c:pt idx="264">
                  <c:v>1.2406947890818859E-2</c:v>
                </c:pt>
                <c:pt idx="265">
                  <c:v>1.2004801920768308E-2</c:v>
                </c:pt>
                <c:pt idx="266">
                  <c:v>1.2239902080783354E-2</c:v>
                </c:pt>
                <c:pt idx="267">
                  <c:v>1.397712833545108E-2</c:v>
                </c:pt>
                <c:pt idx="268">
                  <c:v>1.038961038961039E-2</c:v>
                </c:pt>
                <c:pt idx="269">
                  <c:v>8.9974293059125968E-3</c:v>
                </c:pt>
                <c:pt idx="270">
                  <c:v>1.1658031088082901E-2</c:v>
                </c:pt>
                <c:pt idx="271">
                  <c:v>1.2224938875305624E-2</c:v>
                </c:pt>
                <c:pt idx="272">
                  <c:v>1.0037641154328732E-2</c:v>
                </c:pt>
                <c:pt idx="273">
                  <c:v>5.2910052910052907E-3</c:v>
                </c:pt>
                <c:pt idx="274">
                  <c:v>5.0955414012738851E-3</c:v>
                </c:pt>
                <c:pt idx="275">
                  <c:v>4.2134831460674156E-3</c:v>
                </c:pt>
                <c:pt idx="276">
                  <c:v>5.6338028169014088E-3</c:v>
                </c:pt>
                <c:pt idx="277">
                  <c:v>9.3959731543624154E-3</c:v>
                </c:pt>
                <c:pt idx="278">
                  <c:v>9.1027308192457735E-3</c:v>
                </c:pt>
                <c:pt idx="279">
                  <c:v>1.1278195488721804E-2</c:v>
                </c:pt>
                <c:pt idx="280">
                  <c:v>1.4341590612777053E-2</c:v>
                </c:pt>
                <c:pt idx="281">
                  <c:v>1.7264276228419653E-2</c:v>
                </c:pt>
                <c:pt idx="282">
                  <c:v>1.2674271229404309E-2</c:v>
                </c:pt>
                <c:pt idx="283">
                  <c:v>1.3210039630118891E-2</c:v>
                </c:pt>
                <c:pt idx="284">
                  <c:v>1.5768725361366621E-2</c:v>
                </c:pt>
                <c:pt idx="285">
                  <c:v>1.6509433962264151E-2</c:v>
                </c:pt>
                <c:pt idx="286">
                  <c:v>1.7031630170316302E-2</c:v>
                </c:pt>
                <c:pt idx="287">
                  <c:v>1.8844221105527637E-2</c:v>
                </c:pt>
                <c:pt idx="288">
                  <c:v>2.0075282308657464E-2</c:v>
                </c:pt>
                <c:pt idx="289">
                  <c:v>2.0050125313283207E-2</c:v>
                </c:pt>
                <c:pt idx="290">
                  <c:v>2.2922636103151862E-2</c:v>
                </c:pt>
                <c:pt idx="291">
                  <c:v>2.2368421052631579E-2</c:v>
                </c:pt>
                <c:pt idx="292">
                  <c:v>2.3779724655819776E-2</c:v>
                </c:pt>
                <c:pt idx="293">
                  <c:v>1.6270337922403004E-2</c:v>
                </c:pt>
                <c:pt idx="294">
                  <c:v>1.2547051442910916E-2</c:v>
                </c:pt>
                <c:pt idx="295">
                  <c:v>1.1494252873563218E-2</c:v>
                </c:pt>
                <c:pt idx="296">
                  <c:v>1.5706806282722512E-2</c:v>
                </c:pt>
                <c:pt idx="297">
                  <c:v>1.9607843137254902E-2</c:v>
                </c:pt>
                <c:pt idx="298">
                  <c:v>2.4901703800786368E-2</c:v>
                </c:pt>
                <c:pt idx="299">
                  <c:v>2.3427866831072751E-2</c:v>
                </c:pt>
                <c:pt idx="300">
                  <c:v>2.6960784313725492E-2</c:v>
                </c:pt>
                <c:pt idx="301">
                  <c:v>2.3778071334214002E-2</c:v>
                </c:pt>
                <c:pt idx="302">
                  <c:v>2.3676880222841225E-2</c:v>
                </c:pt>
                <c:pt idx="303">
                  <c:v>2.0114942528735632E-2</c:v>
                </c:pt>
                <c:pt idx="304">
                  <c:v>1.8264840182648401E-2</c:v>
                </c:pt>
                <c:pt idx="305">
                  <c:v>1.82370820668693E-2</c:v>
                </c:pt>
                <c:pt idx="306">
                  <c:v>1.6566265060240965E-2</c:v>
                </c:pt>
                <c:pt idx="307">
                  <c:v>1.300578034682081E-2</c:v>
                </c:pt>
                <c:pt idx="308">
                  <c:v>1.7647058823529412E-2</c:v>
                </c:pt>
                <c:pt idx="309">
                  <c:v>1.4367816091954023E-2</c:v>
                </c:pt>
                <c:pt idx="310">
                  <c:v>2.1439509954058193E-2</c:v>
                </c:pt>
                <c:pt idx="311">
                  <c:v>2.0700636942675158E-2</c:v>
                </c:pt>
                <c:pt idx="312">
                  <c:v>2.1571648690292759E-2</c:v>
                </c:pt>
                <c:pt idx="313">
                  <c:v>2.1148036253776436E-2</c:v>
                </c:pt>
                <c:pt idx="314">
                  <c:v>2.6509572901325478E-2</c:v>
                </c:pt>
                <c:pt idx="315">
                  <c:v>2.4132730015082957E-2</c:v>
                </c:pt>
                <c:pt idx="316">
                  <c:v>2.2865853658536585E-2</c:v>
                </c:pt>
                <c:pt idx="317">
                  <c:v>2.4577572964669739E-2</c:v>
                </c:pt>
                <c:pt idx="318">
                  <c:v>2.514792899408284E-2</c:v>
                </c:pt>
                <c:pt idx="319">
                  <c:v>2.5117739403453691E-2</c:v>
                </c:pt>
                <c:pt idx="320">
                  <c:v>2.3774145616641901E-2</c:v>
                </c:pt>
                <c:pt idx="321">
                  <c:v>2.4930747922437674E-2</c:v>
                </c:pt>
                <c:pt idx="322">
                  <c:v>1.9174041297935103E-2</c:v>
                </c:pt>
                <c:pt idx="323">
                  <c:v>2.4024024024024024E-2</c:v>
                </c:pt>
                <c:pt idx="324">
                  <c:v>3.3950617283950615E-2</c:v>
                </c:pt>
                <c:pt idx="325">
                  <c:v>2.5000000000000001E-2</c:v>
                </c:pt>
                <c:pt idx="326">
                  <c:v>2.3738872403560832E-2</c:v>
                </c:pt>
                <c:pt idx="327">
                  <c:v>2.0028612303290415E-2</c:v>
                </c:pt>
                <c:pt idx="328">
                  <c:v>2.4691358024691357E-2</c:v>
                </c:pt>
                <c:pt idx="329">
                  <c:v>2.9154518950437316E-2</c:v>
                </c:pt>
                <c:pt idx="330">
                  <c:v>2.8490028490028491E-2</c:v>
                </c:pt>
                <c:pt idx="331">
                  <c:v>3.51123595505618E-2</c:v>
                </c:pt>
                <c:pt idx="332">
                  <c:v>3.6363636363636362E-2</c:v>
                </c:pt>
                <c:pt idx="333">
                  <c:v>4.0322580645161289E-2</c:v>
                </c:pt>
                <c:pt idx="334">
                  <c:v>3.911342894393742E-2</c:v>
                </c:pt>
                <c:pt idx="335">
                  <c:v>2.2972972972972974E-2</c:v>
                </c:pt>
                <c:pt idx="336">
                  <c:v>2.4050632911392405E-2</c:v>
                </c:pt>
                <c:pt idx="337">
                  <c:v>2.3106546854942234E-2</c:v>
                </c:pt>
                <c:pt idx="338">
                  <c:v>2.2842639593908629E-2</c:v>
                </c:pt>
                <c:pt idx="339">
                  <c:v>2.4967148488830485E-2</c:v>
                </c:pt>
                <c:pt idx="340">
                  <c:v>3.109452736318408E-2</c:v>
                </c:pt>
                <c:pt idx="341">
                  <c:v>3.2412965186074429E-2</c:v>
                </c:pt>
                <c:pt idx="342">
                  <c:v>3.0409356725146199E-2</c:v>
                </c:pt>
                <c:pt idx="343">
                  <c:v>3.3957845433255272E-2</c:v>
                </c:pt>
                <c:pt idx="344">
                  <c:v>3.192702394526796E-2</c:v>
                </c:pt>
                <c:pt idx="345">
                  <c:v>3.84180790960452E-2</c:v>
                </c:pt>
                <c:pt idx="346">
                  <c:v>3.6384976525821594E-2</c:v>
                </c:pt>
                <c:pt idx="347">
                  <c:v>3.9603960396039604E-2</c:v>
                </c:pt>
                <c:pt idx="348">
                  <c:v>3.5978835978835978E-2</c:v>
                </c:pt>
                <c:pt idx="349">
                  <c:v>3.6534446764091857E-2</c:v>
                </c:pt>
                <c:pt idx="350">
                  <c:v>3.9014373716632446E-2</c:v>
                </c:pt>
                <c:pt idx="351">
                  <c:v>3.5343035343035345E-2</c:v>
                </c:pt>
                <c:pt idx="352">
                  <c:v>3.1777557100297914E-2</c:v>
                </c:pt>
                <c:pt idx="353">
                  <c:v>3.0828516377649325E-2</c:v>
                </c:pt>
                <c:pt idx="354">
                  <c:v>3.2882011605415859E-2</c:v>
                </c:pt>
                <c:pt idx="355">
                  <c:v>3.3989266547406083E-2</c:v>
                </c:pt>
                <c:pt idx="356">
                  <c:v>4.2168674698795178E-2</c:v>
                </c:pt>
                <c:pt idx="357">
                  <c:v>4.289318755256518E-2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9-467B-A42B-9F0E15693597}"/>
            </c:ext>
          </c:extLst>
        </c:ser>
        <c:ser>
          <c:idx val="5"/>
          <c:order val="5"/>
          <c:tx>
            <c:strRef>
              <c:f>Sheet1!$AG$1</c:f>
              <c:strCache>
                <c:ptCount val="1"/>
                <c:pt idx="0">
                  <c:v>STL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Sheet1!$AG$2:$AG$359</c:f>
              <c:numCache>
                <c:formatCode>0.0%</c:formatCode>
                <c:ptCount val="358"/>
                <c:pt idx="0">
                  <c:v>0.51639344262295084</c:v>
                </c:pt>
                <c:pt idx="1">
                  <c:v>0.50937155457552374</c:v>
                </c:pt>
                <c:pt idx="2">
                  <c:v>0.53485714285714281</c:v>
                </c:pt>
                <c:pt idx="3">
                  <c:v>0.46244477172312226</c:v>
                </c:pt>
                <c:pt idx="4">
                  <c:v>0.48783977110157367</c:v>
                </c:pt>
                <c:pt idx="5">
                  <c:v>0.52982810920121337</c:v>
                </c:pt>
                <c:pt idx="6">
                  <c:v>0.51345962113659027</c:v>
                </c:pt>
                <c:pt idx="7">
                  <c:v>0.43742550655542312</c:v>
                </c:pt>
                <c:pt idx="8">
                  <c:v>0.43190184049079755</c:v>
                </c:pt>
                <c:pt idx="9">
                  <c:v>0.48287292817679556</c:v>
                </c:pt>
                <c:pt idx="10">
                  <c:v>0.45623342175066312</c:v>
                </c:pt>
                <c:pt idx="11">
                  <c:v>0.45165562913907287</c:v>
                </c:pt>
                <c:pt idx="12">
                  <c:v>0.45321992709599029</c:v>
                </c:pt>
                <c:pt idx="13">
                  <c:v>0.4423841059602649</c:v>
                </c:pt>
                <c:pt idx="14">
                  <c:v>0.48739495798319327</c:v>
                </c:pt>
                <c:pt idx="15">
                  <c:v>0.43233532934131735</c:v>
                </c:pt>
                <c:pt idx="16">
                  <c:v>0.50691699604743079</c:v>
                </c:pt>
                <c:pt idx="17">
                  <c:v>0.50556117290192115</c:v>
                </c:pt>
                <c:pt idx="18">
                  <c:v>0.48320693391115926</c:v>
                </c:pt>
                <c:pt idx="19">
                  <c:v>0.52300785634118963</c:v>
                </c:pt>
                <c:pt idx="20">
                  <c:v>0.5</c:v>
                </c:pt>
                <c:pt idx="21">
                  <c:v>0.48771929824561405</c:v>
                </c:pt>
                <c:pt idx="22">
                  <c:v>0.48863636363636365</c:v>
                </c:pt>
                <c:pt idx="23">
                  <c:v>0.48120300751879697</c:v>
                </c:pt>
                <c:pt idx="24">
                  <c:v>0.49513381995133821</c:v>
                </c:pt>
                <c:pt idx="25">
                  <c:v>0.48867699642431467</c:v>
                </c:pt>
                <c:pt idx="26">
                  <c:v>0.48068181818181815</c:v>
                </c:pt>
                <c:pt idx="27">
                  <c:v>0.46181818181818179</c:v>
                </c:pt>
                <c:pt idx="28">
                  <c:v>0.47613365155131265</c:v>
                </c:pt>
                <c:pt idx="29">
                  <c:v>0.45212121212121215</c:v>
                </c:pt>
                <c:pt idx="30">
                  <c:v>0.48428405122235157</c:v>
                </c:pt>
                <c:pt idx="31">
                  <c:v>0.44815256257449343</c:v>
                </c:pt>
                <c:pt idx="32">
                  <c:v>0.45073612684031711</c:v>
                </c:pt>
                <c:pt idx="33">
                  <c:v>0.46400885935769659</c:v>
                </c:pt>
                <c:pt idx="34">
                  <c:v>0.41979522184300339</c:v>
                </c:pt>
                <c:pt idx="35">
                  <c:v>0.43783783783783786</c:v>
                </c:pt>
                <c:pt idx="36">
                  <c:v>0.43149038461538464</c:v>
                </c:pt>
                <c:pt idx="37">
                  <c:v>0.44344904815229563</c:v>
                </c:pt>
                <c:pt idx="38">
                  <c:v>0.43024618991793667</c:v>
                </c:pt>
                <c:pt idx="39">
                  <c:v>0.4405034324942792</c:v>
                </c:pt>
                <c:pt idx="40">
                  <c:v>0.43595041322314049</c:v>
                </c:pt>
                <c:pt idx="41">
                  <c:v>0.44714587737843553</c:v>
                </c:pt>
                <c:pt idx="42">
                  <c:v>0.45837615621788286</c:v>
                </c:pt>
                <c:pt idx="43">
                  <c:v>0.42410714285714285</c:v>
                </c:pt>
                <c:pt idx="44">
                  <c:v>0.4312638580931264</c:v>
                </c:pt>
                <c:pt idx="45">
                  <c:v>0.45050055617352613</c:v>
                </c:pt>
                <c:pt idx="46">
                  <c:v>0.45040840140023336</c:v>
                </c:pt>
                <c:pt idx="47">
                  <c:v>0.45474372955288989</c:v>
                </c:pt>
                <c:pt idx="48">
                  <c:v>0.44021739130434784</c:v>
                </c:pt>
                <c:pt idx="49">
                  <c:v>0.43803418803418803</c:v>
                </c:pt>
                <c:pt idx="50">
                  <c:v>0.4130663856691254</c:v>
                </c:pt>
                <c:pt idx="51">
                  <c:v>0.42367256637168144</c:v>
                </c:pt>
                <c:pt idx="52">
                  <c:v>0.3819599109131403</c:v>
                </c:pt>
                <c:pt idx="53">
                  <c:v>0.39013933547695606</c:v>
                </c:pt>
                <c:pt idx="54">
                  <c:v>0.36825053995680346</c:v>
                </c:pt>
                <c:pt idx="55">
                  <c:v>0.37596153846153846</c:v>
                </c:pt>
                <c:pt idx="56">
                  <c:v>0.38699690402476783</c:v>
                </c:pt>
                <c:pt idx="57">
                  <c:v>0.38492063492063494</c:v>
                </c:pt>
                <c:pt idx="58">
                  <c:v>0.37964774951076319</c:v>
                </c:pt>
                <c:pt idx="59">
                  <c:v>0.36363636363636365</c:v>
                </c:pt>
                <c:pt idx="60">
                  <c:v>0.35550935550935553</c:v>
                </c:pt>
                <c:pt idx="61">
                  <c:v>0.34829268292682924</c:v>
                </c:pt>
                <c:pt idx="62">
                  <c:v>0.36354581673306774</c:v>
                </c:pt>
                <c:pt idx="63">
                  <c:v>0.37406015037593987</c:v>
                </c:pt>
                <c:pt idx="64">
                  <c:v>0.36770428015564205</c:v>
                </c:pt>
                <c:pt idx="65">
                  <c:v>0.36799184505606525</c:v>
                </c:pt>
                <c:pt idx="66">
                  <c:v>0.36317395727365209</c:v>
                </c:pt>
                <c:pt idx="67">
                  <c:v>0.34914611005692597</c:v>
                </c:pt>
                <c:pt idx="68">
                  <c:v>0.3570759137769447</c:v>
                </c:pt>
                <c:pt idx="69">
                  <c:v>0.36976320582877958</c:v>
                </c:pt>
                <c:pt idx="70">
                  <c:v>0.3585409252669039</c:v>
                </c:pt>
                <c:pt idx="71">
                  <c:v>0.37062937062937062</c:v>
                </c:pt>
                <c:pt idx="72">
                  <c:v>0.35299374441465592</c:v>
                </c:pt>
                <c:pt idx="73">
                  <c:v>0.33600000000000002</c:v>
                </c:pt>
                <c:pt idx="74">
                  <c:v>0.32158590308370044</c:v>
                </c:pt>
                <c:pt idx="75">
                  <c:v>0.33388022969647252</c:v>
                </c:pt>
                <c:pt idx="76">
                  <c:v>0.32877882152006832</c:v>
                </c:pt>
                <c:pt idx="77">
                  <c:v>0.34375</c:v>
                </c:pt>
                <c:pt idx="78">
                  <c:v>0.34263959390862941</c:v>
                </c:pt>
                <c:pt idx="79">
                  <c:v>0.32924693520140103</c:v>
                </c:pt>
                <c:pt idx="80">
                  <c:v>0.31668153434433544</c:v>
                </c:pt>
                <c:pt idx="81">
                  <c:v>0.31526271893244373</c:v>
                </c:pt>
                <c:pt idx="82">
                  <c:v>0.33841218925421013</c:v>
                </c:pt>
                <c:pt idx="83">
                  <c:v>0.3150887573964497</c:v>
                </c:pt>
                <c:pt idx="84">
                  <c:v>0.32275132275132273</c:v>
                </c:pt>
                <c:pt idx="85">
                  <c:v>0.30421686746987953</c:v>
                </c:pt>
                <c:pt idx="86">
                  <c:v>0.32685115931189229</c:v>
                </c:pt>
                <c:pt idx="87">
                  <c:v>0.31185185185185182</c:v>
                </c:pt>
                <c:pt idx="88">
                  <c:v>0.29914529914529914</c:v>
                </c:pt>
                <c:pt idx="89">
                  <c:v>0.30763790664780766</c:v>
                </c:pt>
                <c:pt idx="90">
                  <c:v>0.30784982935153582</c:v>
                </c:pt>
                <c:pt idx="91">
                  <c:v>0.30384087791495201</c:v>
                </c:pt>
                <c:pt idx="92">
                  <c:v>0.32522585128561499</c:v>
                </c:pt>
                <c:pt idx="93">
                  <c:v>0.31073446327683618</c:v>
                </c:pt>
                <c:pt idx="94">
                  <c:v>0.31648199445983377</c:v>
                </c:pt>
                <c:pt idx="95">
                  <c:v>0.30100334448160537</c:v>
                </c:pt>
                <c:pt idx="96">
                  <c:v>0.32145258910558172</c:v>
                </c:pt>
                <c:pt idx="97">
                  <c:v>0.33914728682170542</c:v>
                </c:pt>
                <c:pt idx="98">
                  <c:v>0.33400946585530766</c:v>
                </c:pt>
                <c:pt idx="99">
                  <c:v>0.33715441672285906</c:v>
                </c:pt>
                <c:pt idx="100">
                  <c:v>0.32566248256624825</c:v>
                </c:pt>
                <c:pt idx="101">
                  <c:v>0.32002752924982797</c:v>
                </c:pt>
                <c:pt idx="102">
                  <c:v>0.32665330661322645</c:v>
                </c:pt>
                <c:pt idx="103">
                  <c:v>0.33333333333333331</c:v>
                </c:pt>
                <c:pt idx="104">
                  <c:v>0.35443037974683544</c:v>
                </c:pt>
                <c:pt idx="105">
                  <c:v>0.33393610608800484</c:v>
                </c:pt>
                <c:pt idx="106">
                  <c:v>0.33013205282112845</c:v>
                </c:pt>
                <c:pt idx="107">
                  <c:v>0.34358047016274862</c:v>
                </c:pt>
                <c:pt idx="108">
                  <c:v>0.33884803921568629</c:v>
                </c:pt>
                <c:pt idx="109">
                  <c:v>0.33051325437112239</c:v>
                </c:pt>
                <c:pt idx="110">
                  <c:v>0.32715376226826609</c:v>
                </c:pt>
                <c:pt idx="111">
                  <c:v>0.32398753894080995</c:v>
                </c:pt>
                <c:pt idx="112">
                  <c:v>0.34554707379134858</c:v>
                </c:pt>
                <c:pt idx="113">
                  <c:v>0.34829268292682924</c:v>
                </c:pt>
                <c:pt idx="114">
                  <c:v>0.35197685631629699</c:v>
                </c:pt>
                <c:pt idx="115">
                  <c:v>0.35549399815327792</c:v>
                </c:pt>
                <c:pt idx="116">
                  <c:v>0.36387900355871888</c:v>
                </c:pt>
                <c:pt idx="117">
                  <c:v>0.36941580756013748</c:v>
                </c:pt>
                <c:pt idx="118">
                  <c:v>0.37449228269699431</c:v>
                </c:pt>
                <c:pt idx="119">
                  <c:v>0.37733549959382617</c:v>
                </c:pt>
                <c:pt idx="120">
                  <c:v>0.37718600953895071</c:v>
                </c:pt>
                <c:pt idx="121">
                  <c:v>0.36996336996336998</c:v>
                </c:pt>
                <c:pt idx="122">
                  <c:v>0.37586628618018753</c:v>
                </c:pt>
                <c:pt idx="123">
                  <c:v>0.37234453456933181</c:v>
                </c:pt>
                <c:pt idx="124">
                  <c:v>0.36763636363636365</c:v>
                </c:pt>
                <c:pt idx="125">
                  <c:v>0.37460540161346895</c:v>
                </c:pt>
                <c:pt idx="126">
                  <c:v>0.38556773965334279</c:v>
                </c:pt>
                <c:pt idx="127">
                  <c:v>0.3787824848700605</c:v>
                </c:pt>
                <c:pt idx="128">
                  <c:v>0.38353115727002968</c:v>
                </c:pt>
                <c:pt idx="129">
                  <c:v>0.3776871756856931</c:v>
                </c:pt>
                <c:pt idx="130">
                  <c:v>0.38268461258639508</c:v>
                </c:pt>
                <c:pt idx="131">
                  <c:v>0.39352020385875502</c:v>
                </c:pt>
                <c:pt idx="132">
                  <c:v>0.38086770981507823</c:v>
                </c:pt>
                <c:pt idx="133">
                  <c:v>0.38464433571697404</c:v>
                </c:pt>
                <c:pt idx="134">
                  <c:v>0.37514473176379776</c:v>
                </c:pt>
                <c:pt idx="135">
                  <c:v>0.38761467889908258</c:v>
                </c:pt>
                <c:pt idx="136">
                  <c:v>0.38249717087891361</c:v>
                </c:pt>
                <c:pt idx="137">
                  <c:v>0.38143582306018853</c:v>
                </c:pt>
                <c:pt idx="138">
                  <c:v>0.3835176596503746</c:v>
                </c:pt>
                <c:pt idx="139">
                  <c:v>0.3853747714808044</c:v>
                </c:pt>
                <c:pt idx="140">
                  <c:v>0.378877400295421</c:v>
                </c:pt>
                <c:pt idx="141">
                  <c:v>0.38508604206500957</c:v>
                </c:pt>
                <c:pt idx="142">
                  <c:v>0.38013698630136988</c:v>
                </c:pt>
                <c:pt idx="143">
                  <c:v>0.37727801473439315</c:v>
                </c:pt>
                <c:pt idx="144">
                  <c:v>0.37182885270730781</c:v>
                </c:pt>
                <c:pt idx="145">
                  <c:v>0.39284436493738817</c:v>
                </c:pt>
                <c:pt idx="146">
                  <c:v>0.37684365781710916</c:v>
                </c:pt>
                <c:pt idx="147">
                  <c:v>0.37968515742128933</c:v>
                </c:pt>
                <c:pt idx="148">
                  <c:v>0.37754333082140168</c:v>
                </c:pt>
                <c:pt idx="149">
                  <c:v>0.38461538461538464</c:v>
                </c:pt>
                <c:pt idx="150">
                  <c:v>0.39068666140489344</c:v>
                </c:pt>
                <c:pt idx="151">
                  <c:v>0.3915615141955836</c:v>
                </c:pt>
                <c:pt idx="152">
                  <c:v>0.41475535168195721</c:v>
                </c:pt>
                <c:pt idx="153">
                  <c:v>0.43529411764705883</c:v>
                </c:pt>
                <c:pt idx="154">
                  <c:v>0.44214726151614075</c:v>
                </c:pt>
                <c:pt idx="155">
                  <c:v>0.43180987202925047</c:v>
                </c:pt>
                <c:pt idx="156">
                  <c:v>0.41478743068391866</c:v>
                </c:pt>
                <c:pt idx="157">
                  <c:v>0.42546926757453074</c:v>
                </c:pt>
                <c:pt idx="158">
                  <c:v>0.42670061840669332</c:v>
                </c:pt>
                <c:pt idx="159">
                  <c:v>0.43256464011180995</c:v>
                </c:pt>
                <c:pt idx="160">
                  <c:v>0.42325416518964903</c:v>
                </c:pt>
                <c:pt idx="161">
                  <c:v>0.43473451327433627</c:v>
                </c:pt>
                <c:pt idx="162">
                  <c:v>0.43825477210751851</c:v>
                </c:pt>
                <c:pt idx="163">
                  <c:v>0.43449354712553773</c:v>
                </c:pt>
                <c:pt idx="164">
                  <c:v>0.43134271586154432</c:v>
                </c:pt>
                <c:pt idx="165">
                  <c:v>0.43104069139359019</c:v>
                </c:pt>
                <c:pt idx="166">
                  <c:v>0.43145016192875135</c:v>
                </c:pt>
                <c:pt idx="167">
                  <c:v>0.43723252496433668</c:v>
                </c:pt>
                <c:pt idx="168">
                  <c:v>0.42494481236203091</c:v>
                </c:pt>
                <c:pt idx="169">
                  <c:v>0.41313320825515948</c:v>
                </c:pt>
                <c:pt idx="170">
                  <c:v>0.41309255079006774</c:v>
                </c:pt>
                <c:pt idx="171">
                  <c:v>0.42001460920379841</c:v>
                </c:pt>
                <c:pt idx="172">
                  <c:v>0.41630747126436779</c:v>
                </c:pt>
                <c:pt idx="173">
                  <c:v>0.42273847236888418</c:v>
                </c:pt>
                <c:pt idx="174">
                  <c:v>0.42069939950547508</c:v>
                </c:pt>
                <c:pt idx="175">
                  <c:v>0.41204730229120473</c:v>
                </c:pt>
                <c:pt idx="176">
                  <c:v>0.4186222558667676</c:v>
                </c:pt>
                <c:pt idx="177">
                  <c:v>0.417658349328215</c:v>
                </c:pt>
                <c:pt idx="178">
                  <c:v>0.42711198428290764</c:v>
                </c:pt>
                <c:pt idx="179">
                  <c:v>0.42387146136189746</c:v>
                </c:pt>
                <c:pt idx="180">
                  <c:v>0.42589046342397546</c:v>
                </c:pt>
                <c:pt idx="181">
                  <c:v>0.42356565267616481</c:v>
                </c:pt>
                <c:pt idx="182">
                  <c:v>0.4301765650080257</c:v>
                </c:pt>
                <c:pt idx="183">
                  <c:v>0.43464441795788639</c:v>
                </c:pt>
                <c:pt idx="184">
                  <c:v>0.45283789301755817</c:v>
                </c:pt>
                <c:pt idx="185">
                  <c:v>0.44388819357530246</c:v>
                </c:pt>
                <c:pt idx="186">
                  <c:v>0.44824672581326575</c:v>
                </c:pt>
                <c:pt idx="187">
                  <c:v>0.45489690721649484</c:v>
                </c:pt>
                <c:pt idx="188">
                  <c:v>0.45803886925795051</c:v>
                </c:pt>
                <c:pt idx="189">
                  <c:v>0.4531974050046339</c:v>
                </c:pt>
                <c:pt idx="190">
                  <c:v>0.46028708133971291</c:v>
                </c:pt>
                <c:pt idx="191">
                  <c:v>0.45933503836317136</c:v>
                </c:pt>
                <c:pt idx="192">
                  <c:v>0.45842105263157895</c:v>
                </c:pt>
                <c:pt idx="193">
                  <c:v>0.46278825995807127</c:v>
                </c:pt>
                <c:pt idx="194">
                  <c:v>0.46141975308641975</c:v>
                </c:pt>
                <c:pt idx="195">
                  <c:v>0.4532520325203252</c:v>
                </c:pt>
                <c:pt idx="196">
                  <c:v>0.46245272825499728</c:v>
                </c:pt>
                <c:pt idx="197">
                  <c:v>0.46808510638297873</c:v>
                </c:pt>
                <c:pt idx="198">
                  <c:v>0.46373500856653344</c:v>
                </c:pt>
                <c:pt idx="199">
                  <c:v>0.46130952380952384</c:v>
                </c:pt>
                <c:pt idx="200">
                  <c:v>0.47044776119402987</c:v>
                </c:pt>
                <c:pt idx="201">
                  <c:v>0.47265160523186683</c:v>
                </c:pt>
                <c:pt idx="202">
                  <c:v>0.46158463385354143</c:v>
                </c:pt>
                <c:pt idx="203">
                  <c:v>0.46610169491525422</c:v>
                </c:pt>
                <c:pt idx="204">
                  <c:v>0.46311221326720398</c:v>
                </c:pt>
                <c:pt idx="205">
                  <c:v>0.47043534762833006</c:v>
                </c:pt>
                <c:pt idx="206">
                  <c:v>0.4607190412782956</c:v>
                </c:pt>
                <c:pt idx="207">
                  <c:v>0.46706989247311825</c:v>
                </c:pt>
                <c:pt idx="208">
                  <c:v>0.47953615279672579</c:v>
                </c:pt>
                <c:pt idx="209">
                  <c:v>0.47181208053691276</c:v>
                </c:pt>
                <c:pt idx="210">
                  <c:v>0.48748261474269822</c:v>
                </c:pt>
                <c:pt idx="211">
                  <c:v>0.47218259629101283</c:v>
                </c:pt>
                <c:pt idx="212">
                  <c:v>0.47586726998491702</c:v>
                </c:pt>
                <c:pt idx="213">
                  <c:v>0.46755277560594216</c:v>
                </c:pt>
                <c:pt idx="214">
                  <c:v>0.46450617283950618</c:v>
                </c:pt>
                <c:pt idx="215">
                  <c:v>0.48148148148148145</c:v>
                </c:pt>
                <c:pt idx="216">
                  <c:v>0.48289578361177404</c:v>
                </c:pt>
                <c:pt idx="217">
                  <c:v>0.49189627228525123</c:v>
                </c:pt>
                <c:pt idx="218">
                  <c:v>0.47701149425287354</c:v>
                </c:pt>
                <c:pt idx="219">
                  <c:v>0.47404255319148936</c:v>
                </c:pt>
                <c:pt idx="220">
                  <c:v>0.47292724196277497</c:v>
                </c:pt>
                <c:pt idx="221">
                  <c:v>0.47420965058236275</c:v>
                </c:pt>
                <c:pt idx="222">
                  <c:v>0.49093904448105435</c:v>
                </c:pt>
                <c:pt idx="223">
                  <c:v>0.49545078577336643</c:v>
                </c:pt>
                <c:pt idx="224">
                  <c:v>0.50511945392491464</c:v>
                </c:pt>
                <c:pt idx="225">
                  <c:v>0.49954504094631486</c:v>
                </c:pt>
                <c:pt idx="226">
                  <c:v>0.50824442289039762</c:v>
                </c:pt>
                <c:pt idx="227">
                  <c:v>0.50455005055611724</c:v>
                </c:pt>
                <c:pt idx="228">
                  <c:v>0.49399999999999999</c:v>
                </c:pt>
                <c:pt idx="229">
                  <c:v>0.51619234543670267</c:v>
                </c:pt>
                <c:pt idx="230">
                  <c:v>0.49550449550449549</c:v>
                </c:pt>
                <c:pt idx="231">
                  <c:v>0.50366492146596864</c:v>
                </c:pt>
                <c:pt idx="232">
                  <c:v>0.51404786680541104</c:v>
                </c:pt>
                <c:pt idx="233">
                  <c:v>0.53177966101694918</c:v>
                </c:pt>
                <c:pt idx="234">
                  <c:v>0.52497225305216422</c:v>
                </c:pt>
                <c:pt idx="235">
                  <c:v>0.53068181818181814</c:v>
                </c:pt>
                <c:pt idx="236">
                  <c:v>0.5766081871345029</c:v>
                </c:pt>
                <c:pt idx="237">
                  <c:v>0.54882154882154888</c:v>
                </c:pt>
                <c:pt idx="238">
                  <c:v>0.52637485970819309</c:v>
                </c:pt>
                <c:pt idx="239">
                  <c:v>0.53739930955120829</c:v>
                </c:pt>
                <c:pt idx="240">
                  <c:v>0.52819332566168009</c:v>
                </c:pt>
                <c:pt idx="241">
                  <c:v>0.52982456140350875</c:v>
                </c:pt>
                <c:pt idx="242">
                  <c:v>0.52028639618138428</c:v>
                </c:pt>
                <c:pt idx="243">
                  <c:v>0.5432372505543237</c:v>
                </c:pt>
                <c:pt idx="244">
                  <c:v>0.54345434543454341</c:v>
                </c:pt>
                <c:pt idx="245">
                  <c:v>0.5648679678530425</c:v>
                </c:pt>
                <c:pt idx="246">
                  <c:v>0.56541019955654104</c:v>
                </c:pt>
                <c:pt idx="247">
                  <c:v>0.55839416058394165</c:v>
                </c:pt>
                <c:pt idx="248">
                  <c:v>0.53698979591836737</c:v>
                </c:pt>
                <c:pt idx="249">
                  <c:v>0.53030303030303028</c:v>
                </c:pt>
                <c:pt idx="250">
                  <c:v>0.53524492234169652</c:v>
                </c:pt>
                <c:pt idx="251">
                  <c:v>0.55082742316784872</c:v>
                </c:pt>
                <c:pt idx="252">
                  <c:v>0.56881851400730821</c:v>
                </c:pt>
                <c:pt idx="253">
                  <c:v>0.57739557739557734</c:v>
                </c:pt>
                <c:pt idx="254">
                  <c:v>0.57405140758873929</c:v>
                </c:pt>
                <c:pt idx="255">
                  <c:v>0.56377551020408168</c:v>
                </c:pt>
                <c:pt idx="256">
                  <c:v>0.58509142053445851</c:v>
                </c:pt>
                <c:pt idx="257">
                  <c:v>0.58092848180677537</c:v>
                </c:pt>
                <c:pt idx="258">
                  <c:v>0.57329842931937169</c:v>
                </c:pt>
                <c:pt idx="259">
                  <c:v>0.56443298969072164</c:v>
                </c:pt>
                <c:pt idx="260">
                  <c:v>0.55064935064935061</c:v>
                </c:pt>
                <c:pt idx="261">
                  <c:v>0.56348074179743224</c:v>
                </c:pt>
                <c:pt idx="262">
                  <c:v>0.58670520231213874</c:v>
                </c:pt>
                <c:pt idx="263">
                  <c:v>0.58184319119669881</c:v>
                </c:pt>
                <c:pt idx="264">
                  <c:v>0.58684863523573205</c:v>
                </c:pt>
                <c:pt idx="265">
                  <c:v>0.59903961584633858</c:v>
                </c:pt>
                <c:pt idx="266">
                  <c:v>0.58017135862913094</c:v>
                </c:pt>
                <c:pt idx="267">
                  <c:v>0.56543837357052096</c:v>
                </c:pt>
                <c:pt idx="268">
                  <c:v>0.58181818181818179</c:v>
                </c:pt>
                <c:pt idx="269">
                  <c:v>0.57969151670951158</c:v>
                </c:pt>
                <c:pt idx="270">
                  <c:v>0.56994818652849744</c:v>
                </c:pt>
                <c:pt idx="271">
                  <c:v>0.5647921760391198</c:v>
                </c:pt>
                <c:pt idx="272">
                  <c:v>0.56963613550815562</c:v>
                </c:pt>
                <c:pt idx="273">
                  <c:v>0.5714285714285714</c:v>
                </c:pt>
                <c:pt idx="274">
                  <c:v>0.56305732484076432</c:v>
                </c:pt>
                <c:pt idx="275">
                  <c:v>0.5800561797752809</c:v>
                </c:pt>
                <c:pt idx="276">
                  <c:v>0.55774647887323947</c:v>
                </c:pt>
                <c:pt idx="277">
                  <c:v>0.5449664429530201</c:v>
                </c:pt>
                <c:pt idx="278">
                  <c:v>0.57607282184655395</c:v>
                </c:pt>
                <c:pt idx="279">
                  <c:v>0.59398496240601506</c:v>
                </c:pt>
                <c:pt idx="280">
                  <c:v>0.57887874837027375</c:v>
                </c:pt>
                <c:pt idx="281">
                  <c:v>0.55378486055776888</c:v>
                </c:pt>
                <c:pt idx="282">
                  <c:v>0.57287705956907475</c:v>
                </c:pt>
                <c:pt idx="283">
                  <c:v>0.56803170409511228</c:v>
                </c:pt>
                <c:pt idx="284">
                  <c:v>0.56898817345597896</c:v>
                </c:pt>
                <c:pt idx="285">
                  <c:v>0.54009433962264153</c:v>
                </c:pt>
                <c:pt idx="286">
                  <c:v>0.54622871046228716</c:v>
                </c:pt>
                <c:pt idx="287">
                  <c:v>0.53894472361809043</c:v>
                </c:pt>
                <c:pt idx="288">
                  <c:v>0.5420326223337516</c:v>
                </c:pt>
                <c:pt idx="289">
                  <c:v>0.52882205513784464</c:v>
                </c:pt>
                <c:pt idx="290">
                  <c:v>0.53438395415472784</c:v>
                </c:pt>
                <c:pt idx="291">
                  <c:v>0.51973684210526316</c:v>
                </c:pt>
                <c:pt idx="292">
                  <c:v>0.52315394242803503</c:v>
                </c:pt>
                <c:pt idx="293">
                  <c:v>0.53191489361702127</c:v>
                </c:pt>
                <c:pt idx="294">
                  <c:v>0.53701380175658719</c:v>
                </c:pt>
                <c:pt idx="295">
                  <c:v>0.5376756066411239</c:v>
                </c:pt>
                <c:pt idx="296">
                  <c:v>0.54188481675392675</c:v>
                </c:pt>
                <c:pt idx="297">
                  <c:v>0.54379084967320257</c:v>
                </c:pt>
                <c:pt idx="298">
                  <c:v>0.5307994757536042</c:v>
                </c:pt>
                <c:pt idx="299">
                  <c:v>0.53637484586929718</c:v>
                </c:pt>
                <c:pt idx="300">
                  <c:v>0.52696078431372551</c:v>
                </c:pt>
                <c:pt idx="301">
                  <c:v>0.51387054161162482</c:v>
                </c:pt>
                <c:pt idx="302">
                  <c:v>0.53064066852367686</c:v>
                </c:pt>
                <c:pt idx="303">
                  <c:v>0.52011494252873558</c:v>
                </c:pt>
                <c:pt idx="304">
                  <c:v>0.52815829528158298</c:v>
                </c:pt>
                <c:pt idx="305">
                  <c:v>0.52279635258358659</c:v>
                </c:pt>
                <c:pt idx="306">
                  <c:v>0.50753012048192769</c:v>
                </c:pt>
                <c:pt idx="307">
                  <c:v>0.49855491329479767</c:v>
                </c:pt>
                <c:pt idx="308">
                  <c:v>0.49558823529411766</c:v>
                </c:pt>
                <c:pt idx="309">
                  <c:v>0.51005747126436785</c:v>
                </c:pt>
                <c:pt idx="310">
                  <c:v>0.49004594180704442</c:v>
                </c:pt>
                <c:pt idx="311">
                  <c:v>0.48089171974522293</c:v>
                </c:pt>
                <c:pt idx="312">
                  <c:v>0.4776579352850539</c:v>
                </c:pt>
                <c:pt idx="313">
                  <c:v>0.48036253776435045</c:v>
                </c:pt>
                <c:pt idx="314">
                  <c:v>0.46980854197349042</c:v>
                </c:pt>
                <c:pt idx="315">
                  <c:v>0.45701357466063347</c:v>
                </c:pt>
                <c:pt idx="316">
                  <c:v>0.48018292682926828</c:v>
                </c:pt>
                <c:pt idx="317">
                  <c:v>0.47004608294930877</c:v>
                </c:pt>
                <c:pt idx="318">
                  <c:v>0.46301775147928992</c:v>
                </c:pt>
                <c:pt idx="319">
                  <c:v>0.47409733124018838</c:v>
                </c:pt>
                <c:pt idx="320">
                  <c:v>0.45170876671619614</c:v>
                </c:pt>
                <c:pt idx="321">
                  <c:v>0.45567867036011078</c:v>
                </c:pt>
                <c:pt idx="322">
                  <c:v>0.4528023598820059</c:v>
                </c:pt>
                <c:pt idx="323">
                  <c:v>0.42642642642642642</c:v>
                </c:pt>
                <c:pt idx="324">
                  <c:v>0.4089506172839506</c:v>
                </c:pt>
                <c:pt idx="325">
                  <c:v>0.40937499999999999</c:v>
                </c:pt>
                <c:pt idx="326">
                  <c:v>0.41988130563798221</c:v>
                </c:pt>
                <c:pt idx="327">
                  <c:v>0.41058655221745349</c:v>
                </c:pt>
                <c:pt idx="328">
                  <c:v>0.38134430727023322</c:v>
                </c:pt>
                <c:pt idx="329">
                  <c:v>0.3717201166180758</c:v>
                </c:pt>
                <c:pt idx="330">
                  <c:v>0.36752136752136755</c:v>
                </c:pt>
                <c:pt idx="331">
                  <c:v>0.3693820224719101</c:v>
                </c:pt>
                <c:pt idx="332">
                  <c:v>0.37062937062937062</c:v>
                </c:pt>
                <c:pt idx="333">
                  <c:v>0.35752688172043012</c:v>
                </c:pt>
                <c:pt idx="334">
                  <c:v>0.37027379400260757</c:v>
                </c:pt>
                <c:pt idx="335">
                  <c:v>0.3472972972972973</c:v>
                </c:pt>
                <c:pt idx="336">
                  <c:v>0.36202531645569619</c:v>
                </c:pt>
                <c:pt idx="337">
                  <c:v>0.35044929396662389</c:v>
                </c:pt>
                <c:pt idx="338">
                  <c:v>0.30964467005076141</c:v>
                </c:pt>
                <c:pt idx="339">
                  <c:v>0.3088042049934297</c:v>
                </c:pt>
                <c:pt idx="340">
                  <c:v>0.29353233830845771</c:v>
                </c:pt>
                <c:pt idx="341">
                  <c:v>0.2965186074429772</c:v>
                </c:pt>
                <c:pt idx="342">
                  <c:v>0.27953216374269008</c:v>
                </c:pt>
                <c:pt idx="343">
                  <c:v>0.29156908665105385</c:v>
                </c:pt>
                <c:pt idx="344">
                  <c:v>0.30102622576966931</c:v>
                </c:pt>
                <c:pt idx="345">
                  <c:v>0.29491525423728815</c:v>
                </c:pt>
                <c:pt idx="346">
                  <c:v>0.27934272300469482</c:v>
                </c:pt>
                <c:pt idx="347">
                  <c:v>0.28382838283828382</c:v>
                </c:pt>
                <c:pt idx="348">
                  <c:v>0.28677248677248679</c:v>
                </c:pt>
                <c:pt idx="349">
                  <c:v>0.29123173277661796</c:v>
                </c:pt>
                <c:pt idx="350">
                  <c:v>0.28952772073921973</c:v>
                </c:pt>
                <c:pt idx="351">
                  <c:v>0.29729729729729731</c:v>
                </c:pt>
                <c:pt idx="352">
                  <c:v>0.27805362462760674</c:v>
                </c:pt>
                <c:pt idx="353">
                  <c:v>0.28901734104046245</c:v>
                </c:pt>
                <c:pt idx="354">
                  <c:v>0.28046421663442939</c:v>
                </c:pt>
                <c:pt idx="355">
                  <c:v>0.27817531305903398</c:v>
                </c:pt>
                <c:pt idx="356">
                  <c:v>0.2908777969018933</c:v>
                </c:pt>
                <c:pt idx="357">
                  <c:v>0.29520605550883094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29-467B-A42B-9F0E15693597}"/>
            </c:ext>
          </c:extLst>
        </c:ser>
        <c:ser>
          <c:idx val="6"/>
          <c:order val="6"/>
          <c:tx>
            <c:strRef>
              <c:f>Sheet1!$AH$1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6">
                <a:lumMod val="50000"/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Sheet1!$AA$2:$AA$359</c:f>
              <c:numCache>
                <c:formatCode>m/d/yy;@</c:formatCode>
                <c:ptCount val="358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  <c:pt idx="250">
                  <c:v>44278</c:v>
                </c:pt>
                <c:pt idx="251">
                  <c:v>44279</c:v>
                </c:pt>
                <c:pt idx="252">
                  <c:v>44280</c:v>
                </c:pt>
                <c:pt idx="253">
                  <c:v>44281</c:v>
                </c:pt>
                <c:pt idx="254">
                  <c:v>44282</c:v>
                </c:pt>
                <c:pt idx="255">
                  <c:v>44283</c:v>
                </c:pt>
                <c:pt idx="256">
                  <c:v>44284</c:v>
                </c:pt>
                <c:pt idx="257">
                  <c:v>44285</c:v>
                </c:pt>
                <c:pt idx="258">
                  <c:v>44286</c:v>
                </c:pt>
                <c:pt idx="259">
                  <c:v>44287</c:v>
                </c:pt>
                <c:pt idx="260">
                  <c:v>44288</c:v>
                </c:pt>
                <c:pt idx="261">
                  <c:v>44289</c:v>
                </c:pt>
                <c:pt idx="262">
                  <c:v>44290</c:v>
                </c:pt>
                <c:pt idx="263">
                  <c:v>44291</c:v>
                </c:pt>
                <c:pt idx="264">
                  <c:v>44292</c:v>
                </c:pt>
                <c:pt idx="265">
                  <c:v>44293</c:v>
                </c:pt>
                <c:pt idx="266">
                  <c:v>44294</c:v>
                </c:pt>
                <c:pt idx="267">
                  <c:v>44295</c:v>
                </c:pt>
                <c:pt idx="268">
                  <c:v>44296</c:v>
                </c:pt>
                <c:pt idx="269">
                  <c:v>44297</c:v>
                </c:pt>
                <c:pt idx="270">
                  <c:v>44298</c:v>
                </c:pt>
                <c:pt idx="271">
                  <c:v>44299</c:v>
                </c:pt>
                <c:pt idx="272">
                  <c:v>44300</c:v>
                </c:pt>
                <c:pt idx="273">
                  <c:v>44301</c:v>
                </c:pt>
                <c:pt idx="274">
                  <c:v>44302</c:v>
                </c:pt>
                <c:pt idx="275">
                  <c:v>44303</c:v>
                </c:pt>
                <c:pt idx="276">
                  <c:v>44304</c:v>
                </c:pt>
                <c:pt idx="277">
                  <c:v>44305</c:v>
                </c:pt>
                <c:pt idx="278">
                  <c:v>44306</c:v>
                </c:pt>
                <c:pt idx="279">
                  <c:v>44307</c:v>
                </c:pt>
                <c:pt idx="280">
                  <c:v>44308</c:v>
                </c:pt>
                <c:pt idx="281">
                  <c:v>44309</c:v>
                </c:pt>
                <c:pt idx="282">
                  <c:v>44310</c:v>
                </c:pt>
                <c:pt idx="283">
                  <c:v>44311</c:v>
                </c:pt>
                <c:pt idx="284">
                  <c:v>44312</c:v>
                </c:pt>
                <c:pt idx="285">
                  <c:v>44313</c:v>
                </c:pt>
                <c:pt idx="286">
                  <c:v>44314</c:v>
                </c:pt>
                <c:pt idx="287">
                  <c:v>44315</c:v>
                </c:pt>
                <c:pt idx="288">
                  <c:v>44316</c:v>
                </c:pt>
                <c:pt idx="289">
                  <c:v>44317</c:v>
                </c:pt>
                <c:pt idx="290">
                  <c:v>44318</c:v>
                </c:pt>
                <c:pt idx="291">
                  <c:v>44319</c:v>
                </c:pt>
                <c:pt idx="292">
                  <c:v>44320</c:v>
                </c:pt>
                <c:pt idx="293">
                  <c:v>44321</c:v>
                </c:pt>
                <c:pt idx="294">
                  <c:v>44322</c:v>
                </c:pt>
                <c:pt idx="295">
                  <c:v>44323</c:v>
                </c:pt>
                <c:pt idx="296">
                  <c:v>44324</c:v>
                </c:pt>
                <c:pt idx="297">
                  <c:v>44325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44331</c:v>
                </c:pt>
                <c:pt idx="304">
                  <c:v>44332</c:v>
                </c:pt>
                <c:pt idx="305">
                  <c:v>44333</c:v>
                </c:pt>
                <c:pt idx="306">
                  <c:v>44334</c:v>
                </c:pt>
                <c:pt idx="307">
                  <c:v>44335</c:v>
                </c:pt>
                <c:pt idx="308">
                  <c:v>44336</c:v>
                </c:pt>
                <c:pt idx="309">
                  <c:v>44337</c:v>
                </c:pt>
                <c:pt idx="310">
                  <c:v>44338</c:v>
                </c:pt>
                <c:pt idx="311">
                  <c:v>44339</c:v>
                </c:pt>
                <c:pt idx="312">
                  <c:v>44340</c:v>
                </c:pt>
                <c:pt idx="313">
                  <c:v>44341</c:v>
                </c:pt>
                <c:pt idx="314">
                  <c:v>44342</c:v>
                </c:pt>
                <c:pt idx="315">
                  <c:v>44343</c:v>
                </c:pt>
                <c:pt idx="316">
                  <c:v>44344</c:v>
                </c:pt>
                <c:pt idx="317">
                  <c:v>44345</c:v>
                </c:pt>
                <c:pt idx="318">
                  <c:v>44346</c:v>
                </c:pt>
                <c:pt idx="319">
                  <c:v>44347</c:v>
                </c:pt>
                <c:pt idx="320">
                  <c:v>44348</c:v>
                </c:pt>
                <c:pt idx="321">
                  <c:v>44349</c:v>
                </c:pt>
                <c:pt idx="322">
                  <c:v>44350</c:v>
                </c:pt>
                <c:pt idx="323">
                  <c:v>44351</c:v>
                </c:pt>
                <c:pt idx="324">
                  <c:v>44352</c:v>
                </c:pt>
                <c:pt idx="325">
                  <c:v>44353</c:v>
                </c:pt>
                <c:pt idx="326">
                  <c:v>44354</c:v>
                </c:pt>
                <c:pt idx="327">
                  <c:v>44355</c:v>
                </c:pt>
                <c:pt idx="328">
                  <c:v>44356</c:v>
                </c:pt>
                <c:pt idx="329">
                  <c:v>44357</c:v>
                </c:pt>
                <c:pt idx="330">
                  <c:v>44358</c:v>
                </c:pt>
                <c:pt idx="331">
                  <c:v>44359</c:v>
                </c:pt>
                <c:pt idx="332">
                  <c:v>44360</c:v>
                </c:pt>
                <c:pt idx="333">
                  <c:v>44361</c:v>
                </c:pt>
                <c:pt idx="334">
                  <c:v>44362</c:v>
                </c:pt>
                <c:pt idx="335">
                  <c:v>44363</c:v>
                </c:pt>
                <c:pt idx="336">
                  <c:v>44364</c:v>
                </c:pt>
                <c:pt idx="337">
                  <c:v>44365</c:v>
                </c:pt>
                <c:pt idx="338">
                  <c:v>44366</c:v>
                </c:pt>
                <c:pt idx="339">
                  <c:v>44367</c:v>
                </c:pt>
                <c:pt idx="340">
                  <c:v>44368</c:v>
                </c:pt>
                <c:pt idx="341">
                  <c:v>44369</c:v>
                </c:pt>
                <c:pt idx="342">
                  <c:v>44370</c:v>
                </c:pt>
                <c:pt idx="343">
                  <c:v>44371</c:v>
                </c:pt>
                <c:pt idx="344">
                  <c:v>44372</c:v>
                </c:pt>
                <c:pt idx="345">
                  <c:v>44373</c:v>
                </c:pt>
                <c:pt idx="346">
                  <c:v>44374</c:v>
                </c:pt>
                <c:pt idx="347">
                  <c:v>44375</c:v>
                </c:pt>
                <c:pt idx="348">
                  <c:v>44376</c:v>
                </c:pt>
                <c:pt idx="349">
                  <c:v>44377</c:v>
                </c:pt>
                <c:pt idx="350">
                  <c:v>44378</c:v>
                </c:pt>
                <c:pt idx="351">
                  <c:v>44379</c:v>
                </c:pt>
                <c:pt idx="352">
                  <c:v>44380</c:v>
                </c:pt>
                <c:pt idx="353">
                  <c:v>44381</c:v>
                </c:pt>
                <c:pt idx="354">
                  <c:v>44382</c:v>
                </c:pt>
                <c:pt idx="355">
                  <c:v>44383</c:v>
                </c:pt>
                <c:pt idx="356">
                  <c:v>44384</c:v>
                </c:pt>
                <c:pt idx="357">
                  <c:v>44385</c:v>
                </c:pt>
              </c:numCache>
            </c:numRef>
          </c:cat>
          <c:val>
            <c:numRef>
              <c:f>Sheet1!$AH$2:$AH$359</c:f>
              <c:numCache>
                <c:formatCode>0.0%</c:formatCode>
                <c:ptCount val="358"/>
                <c:pt idx="0">
                  <c:v>4.8009367681498827E-2</c:v>
                </c:pt>
                <c:pt idx="1">
                  <c:v>4.8511576626240352E-2</c:v>
                </c:pt>
                <c:pt idx="2">
                  <c:v>4.4571428571428574E-2</c:v>
                </c:pt>
                <c:pt idx="3">
                  <c:v>6.1855670103092786E-2</c:v>
                </c:pt>
                <c:pt idx="4">
                  <c:v>5.5793991416309016E-2</c:v>
                </c:pt>
                <c:pt idx="5">
                  <c:v>3.6400404448938321E-2</c:v>
                </c:pt>
                <c:pt idx="6">
                  <c:v>3.6889332003988036E-2</c:v>
                </c:pt>
                <c:pt idx="7">
                  <c:v>5.6019070321811679E-2</c:v>
                </c:pt>
                <c:pt idx="8">
                  <c:v>6.0122699386503067E-2</c:v>
                </c:pt>
                <c:pt idx="9">
                  <c:v>5.0828729281767959E-2</c:v>
                </c:pt>
                <c:pt idx="10">
                  <c:v>6.1007957559681698E-2</c:v>
                </c:pt>
                <c:pt idx="11">
                  <c:v>4.6357615894039736E-2</c:v>
                </c:pt>
                <c:pt idx="12">
                  <c:v>4.4957472660996353E-2</c:v>
                </c:pt>
                <c:pt idx="13">
                  <c:v>5.562913907284768E-2</c:v>
                </c:pt>
                <c:pt idx="14">
                  <c:v>5.2821128451380553E-2</c:v>
                </c:pt>
                <c:pt idx="15">
                  <c:v>5.748502994011976E-2</c:v>
                </c:pt>
                <c:pt idx="16">
                  <c:v>4.3478260869565216E-2</c:v>
                </c:pt>
                <c:pt idx="17">
                  <c:v>4.6511627906976744E-2</c:v>
                </c:pt>
                <c:pt idx="18">
                  <c:v>5.0920910075839654E-2</c:v>
                </c:pt>
                <c:pt idx="19">
                  <c:v>4.2648709315375982E-2</c:v>
                </c:pt>
                <c:pt idx="20">
                  <c:v>3.4831460674157301E-2</c:v>
                </c:pt>
                <c:pt idx="21">
                  <c:v>4.0935672514619881E-2</c:v>
                </c:pt>
                <c:pt idx="22">
                  <c:v>4.7727272727272729E-2</c:v>
                </c:pt>
                <c:pt idx="23">
                  <c:v>4.7619047619047616E-2</c:v>
                </c:pt>
                <c:pt idx="24">
                  <c:v>4.2579075425790751E-2</c:v>
                </c:pt>
                <c:pt idx="25">
                  <c:v>4.0524433849821219E-2</c:v>
                </c:pt>
                <c:pt idx="26">
                  <c:v>4.4318181818181819E-2</c:v>
                </c:pt>
                <c:pt idx="27">
                  <c:v>4.4848484848484846E-2</c:v>
                </c:pt>
                <c:pt idx="28">
                  <c:v>4.6539379474940336E-2</c:v>
                </c:pt>
                <c:pt idx="29">
                  <c:v>6.3030303030303034E-2</c:v>
                </c:pt>
                <c:pt idx="30">
                  <c:v>4.6565774155995346E-2</c:v>
                </c:pt>
                <c:pt idx="31">
                  <c:v>5.4827175208581644E-2</c:v>
                </c:pt>
                <c:pt idx="32">
                  <c:v>5.5492638731596829E-2</c:v>
                </c:pt>
                <c:pt idx="33">
                  <c:v>5.2048726467331122E-2</c:v>
                </c:pt>
                <c:pt idx="34">
                  <c:v>5.6882821387940839E-2</c:v>
                </c:pt>
                <c:pt idx="35">
                  <c:v>5.0810810810810812E-2</c:v>
                </c:pt>
                <c:pt idx="36">
                  <c:v>5.8894230769230768E-2</c:v>
                </c:pt>
                <c:pt idx="37">
                  <c:v>5.5991041433370664E-2</c:v>
                </c:pt>
                <c:pt idx="38">
                  <c:v>6.4478311840562713E-2</c:v>
                </c:pt>
                <c:pt idx="39">
                  <c:v>6.7505720823798632E-2</c:v>
                </c:pt>
                <c:pt idx="40">
                  <c:v>5.6818181818181816E-2</c:v>
                </c:pt>
                <c:pt idx="41">
                  <c:v>5.9196617336152217E-2</c:v>
                </c:pt>
                <c:pt idx="42">
                  <c:v>5.3442959917780058E-2</c:v>
                </c:pt>
                <c:pt idx="43">
                  <c:v>6.4732142857142863E-2</c:v>
                </c:pt>
                <c:pt idx="44">
                  <c:v>5.7649667405764965E-2</c:v>
                </c:pt>
                <c:pt idx="45">
                  <c:v>5.7842046718576193E-2</c:v>
                </c:pt>
                <c:pt idx="46">
                  <c:v>6.1843640606767794E-2</c:v>
                </c:pt>
                <c:pt idx="47">
                  <c:v>4.7982551799345692E-2</c:v>
                </c:pt>
                <c:pt idx="48">
                  <c:v>5.434782608695652E-2</c:v>
                </c:pt>
                <c:pt idx="49">
                  <c:v>5.3418803418803416E-2</c:v>
                </c:pt>
                <c:pt idx="50">
                  <c:v>5.2687038988408853E-2</c:v>
                </c:pt>
                <c:pt idx="51">
                  <c:v>4.7566371681415927E-2</c:v>
                </c:pt>
                <c:pt idx="52">
                  <c:v>5.7906458797327393E-2</c:v>
                </c:pt>
                <c:pt idx="53">
                  <c:v>6.3236870310825297E-2</c:v>
                </c:pt>
                <c:pt idx="54">
                  <c:v>6.1555075593952485E-2</c:v>
                </c:pt>
                <c:pt idx="55">
                  <c:v>5.4807692307692307E-2</c:v>
                </c:pt>
                <c:pt idx="56">
                  <c:v>6.1919504643962849E-2</c:v>
                </c:pt>
                <c:pt idx="57">
                  <c:v>5.4563492063492064E-2</c:v>
                </c:pt>
                <c:pt idx="58">
                  <c:v>5.6751467710371817E-2</c:v>
                </c:pt>
                <c:pt idx="59">
                  <c:v>5.3535353535353533E-2</c:v>
                </c:pt>
                <c:pt idx="60">
                  <c:v>5.5093555093555097E-2</c:v>
                </c:pt>
                <c:pt idx="61">
                  <c:v>5.6585365853658538E-2</c:v>
                </c:pt>
                <c:pt idx="62">
                  <c:v>4.8804780876494022E-2</c:v>
                </c:pt>
                <c:pt idx="63">
                  <c:v>5.0751879699248117E-2</c:v>
                </c:pt>
                <c:pt idx="64">
                  <c:v>5.544747081712062E-2</c:v>
                </c:pt>
                <c:pt idx="65">
                  <c:v>5.09683995922528E-2</c:v>
                </c:pt>
                <c:pt idx="66">
                  <c:v>5.4933875890132246E-2</c:v>
                </c:pt>
                <c:pt idx="67">
                  <c:v>5.4079696394686905E-2</c:v>
                </c:pt>
                <c:pt idx="68">
                  <c:v>5.9981255857544519E-2</c:v>
                </c:pt>
                <c:pt idx="69">
                  <c:v>4.7358834244080147E-2</c:v>
                </c:pt>
                <c:pt idx="70">
                  <c:v>5.0711743772241996E-2</c:v>
                </c:pt>
                <c:pt idx="71">
                  <c:v>5.332167832167832E-2</c:v>
                </c:pt>
                <c:pt idx="72">
                  <c:v>5.8087578194816802E-2</c:v>
                </c:pt>
                <c:pt idx="73">
                  <c:v>5.6888888888888892E-2</c:v>
                </c:pt>
                <c:pt idx="74">
                  <c:v>6.0792951541850222E-2</c:v>
                </c:pt>
                <c:pt idx="75">
                  <c:v>5.9064807219031991E-2</c:v>
                </c:pt>
                <c:pt idx="76">
                  <c:v>6.575576430401367E-2</c:v>
                </c:pt>
                <c:pt idx="77">
                  <c:v>6.5033783783783786E-2</c:v>
                </c:pt>
                <c:pt idx="78">
                  <c:v>6.0913705583756347E-2</c:v>
                </c:pt>
                <c:pt idx="79">
                  <c:v>6.1295971978984239E-2</c:v>
                </c:pt>
                <c:pt idx="80">
                  <c:v>6.2444246208742192E-2</c:v>
                </c:pt>
                <c:pt idx="81">
                  <c:v>6.5054211843202675E-2</c:v>
                </c:pt>
                <c:pt idx="82">
                  <c:v>6.0144346431435444E-2</c:v>
                </c:pt>
                <c:pt idx="83">
                  <c:v>7.026627218934911E-2</c:v>
                </c:pt>
                <c:pt idx="84">
                  <c:v>7.4829931972789115E-2</c:v>
                </c:pt>
                <c:pt idx="85">
                  <c:v>7.3042168674698801E-2</c:v>
                </c:pt>
                <c:pt idx="86">
                  <c:v>6.3575168287210174E-2</c:v>
                </c:pt>
                <c:pt idx="87">
                  <c:v>6.2962962962962957E-2</c:v>
                </c:pt>
                <c:pt idx="88">
                  <c:v>6.5527065527065526E-2</c:v>
                </c:pt>
                <c:pt idx="89">
                  <c:v>6.2234794908062233E-2</c:v>
                </c:pt>
                <c:pt idx="90">
                  <c:v>6.6211604095563134E-2</c:v>
                </c:pt>
                <c:pt idx="91">
                  <c:v>6.9958847736625515E-2</c:v>
                </c:pt>
                <c:pt idx="92">
                  <c:v>6.8797776233495478E-2</c:v>
                </c:pt>
                <c:pt idx="93">
                  <c:v>6.3559322033898302E-2</c:v>
                </c:pt>
                <c:pt idx="94">
                  <c:v>6.5096952908587261E-2</c:v>
                </c:pt>
                <c:pt idx="95">
                  <c:v>6.5551839464882938E-2</c:v>
                </c:pt>
                <c:pt idx="96">
                  <c:v>6.1197041022192332E-2</c:v>
                </c:pt>
                <c:pt idx="97">
                  <c:v>6.7829457364341081E-2</c:v>
                </c:pt>
                <c:pt idx="98">
                  <c:v>6.4908722109533468E-2</c:v>
                </c:pt>
                <c:pt idx="99">
                  <c:v>6.4733648010788944E-2</c:v>
                </c:pt>
                <c:pt idx="100">
                  <c:v>7.0432357043235708E-2</c:v>
                </c:pt>
                <c:pt idx="101">
                  <c:v>7.019958706125258E-2</c:v>
                </c:pt>
                <c:pt idx="102">
                  <c:v>7.1476285905143627E-2</c:v>
                </c:pt>
                <c:pt idx="103">
                  <c:v>7.4869791666666671E-2</c:v>
                </c:pt>
                <c:pt idx="104">
                  <c:v>7.0253164556962025E-2</c:v>
                </c:pt>
                <c:pt idx="105">
                  <c:v>6.50994575045208E-2</c:v>
                </c:pt>
                <c:pt idx="106">
                  <c:v>6.7226890756302518E-2</c:v>
                </c:pt>
                <c:pt idx="107">
                  <c:v>5.4249547920433995E-2</c:v>
                </c:pt>
                <c:pt idx="108">
                  <c:v>5.7598039215686271E-2</c:v>
                </c:pt>
                <c:pt idx="109">
                  <c:v>5.8093626621545401E-2</c:v>
                </c:pt>
                <c:pt idx="110">
                  <c:v>5.8887677208287893E-2</c:v>
                </c:pt>
                <c:pt idx="111">
                  <c:v>6.3343717549325024E-2</c:v>
                </c:pt>
                <c:pt idx="112">
                  <c:v>6.0050890585241733E-2</c:v>
                </c:pt>
                <c:pt idx="113">
                  <c:v>5.6097560975609757E-2</c:v>
                </c:pt>
                <c:pt idx="114">
                  <c:v>5.9787849566055928E-2</c:v>
                </c:pt>
                <c:pt idx="115">
                  <c:v>5.6786703601108032E-2</c:v>
                </c:pt>
                <c:pt idx="116">
                  <c:v>5.4270462633451956E-2</c:v>
                </c:pt>
                <c:pt idx="117">
                  <c:v>5.2405498281786943E-2</c:v>
                </c:pt>
                <c:pt idx="118">
                  <c:v>6.1738424045491472E-2</c:v>
                </c:pt>
                <c:pt idx="119">
                  <c:v>6.3769293257514223E-2</c:v>
                </c:pt>
                <c:pt idx="120">
                  <c:v>6.1605723370429251E-2</c:v>
                </c:pt>
                <c:pt idx="121">
                  <c:v>5.9015059015059018E-2</c:v>
                </c:pt>
                <c:pt idx="122">
                  <c:v>5.7480635955972276E-2</c:v>
                </c:pt>
                <c:pt idx="123">
                  <c:v>6.1413673232908458E-2</c:v>
                </c:pt>
                <c:pt idx="124">
                  <c:v>5.9272727272727276E-2</c:v>
                </c:pt>
                <c:pt idx="125">
                  <c:v>5.9277446509996494E-2</c:v>
                </c:pt>
                <c:pt idx="126">
                  <c:v>5.8365758754863814E-2</c:v>
                </c:pt>
                <c:pt idx="127">
                  <c:v>6.5503737985048063E-2</c:v>
                </c:pt>
                <c:pt idx="128">
                  <c:v>5.7863501483679525E-2</c:v>
                </c:pt>
                <c:pt idx="129">
                  <c:v>5.7079318013343219E-2</c:v>
                </c:pt>
                <c:pt idx="130">
                  <c:v>5.8202982902873769E-2</c:v>
                </c:pt>
                <c:pt idx="131">
                  <c:v>5.351292318893338E-2</c:v>
                </c:pt>
                <c:pt idx="132">
                  <c:v>6.2233285917496446E-2</c:v>
                </c:pt>
                <c:pt idx="133">
                  <c:v>6.6240120436582617E-2</c:v>
                </c:pt>
                <c:pt idx="134">
                  <c:v>6.6769587032033964E-2</c:v>
                </c:pt>
                <c:pt idx="135">
                  <c:v>6.2691131498470942E-2</c:v>
                </c:pt>
                <c:pt idx="136">
                  <c:v>6.4503960769520932E-2</c:v>
                </c:pt>
                <c:pt idx="137">
                  <c:v>6.3451776649746189E-2</c:v>
                </c:pt>
                <c:pt idx="138">
                  <c:v>6.0292543703175168E-2</c:v>
                </c:pt>
                <c:pt idx="139">
                  <c:v>6.4351005484460697E-2</c:v>
                </c:pt>
                <c:pt idx="140">
                  <c:v>6.1299852289512555E-2</c:v>
                </c:pt>
                <c:pt idx="141">
                  <c:v>5.6978967495219884E-2</c:v>
                </c:pt>
                <c:pt idx="142">
                  <c:v>5.3652968036529677E-2</c:v>
                </c:pt>
                <c:pt idx="143">
                  <c:v>5.661108956960062E-2</c:v>
                </c:pt>
                <c:pt idx="144">
                  <c:v>5.9825823551684969E-2</c:v>
                </c:pt>
                <c:pt idx="145">
                  <c:v>5.9749552772808585E-2</c:v>
                </c:pt>
                <c:pt idx="146">
                  <c:v>6.1209439528023601E-2</c:v>
                </c:pt>
                <c:pt idx="147">
                  <c:v>6.0719640179910044E-2</c:v>
                </c:pt>
                <c:pt idx="148">
                  <c:v>5.6518462697814617E-2</c:v>
                </c:pt>
                <c:pt idx="149">
                  <c:v>5.2447552447552448E-2</c:v>
                </c:pt>
                <c:pt idx="150">
                  <c:v>5.209155485398579E-2</c:v>
                </c:pt>
                <c:pt idx="151">
                  <c:v>5.8359621451104099E-2</c:v>
                </c:pt>
                <c:pt idx="152">
                  <c:v>4.8929663608562692E-2</c:v>
                </c:pt>
                <c:pt idx="153">
                  <c:v>4.3382352941176469E-2</c:v>
                </c:pt>
                <c:pt idx="154">
                  <c:v>4.4250997461008343E-2</c:v>
                </c:pt>
                <c:pt idx="155">
                  <c:v>4.5338208409506399E-2</c:v>
                </c:pt>
                <c:pt idx="156">
                  <c:v>4.8059149722735672E-2</c:v>
                </c:pt>
                <c:pt idx="157">
                  <c:v>4.7478836952521163E-2</c:v>
                </c:pt>
                <c:pt idx="158">
                  <c:v>4.8744998181156782E-2</c:v>
                </c:pt>
                <c:pt idx="159">
                  <c:v>4.6121593291404611E-2</c:v>
                </c:pt>
                <c:pt idx="160">
                  <c:v>4.6082949308755762E-2</c:v>
                </c:pt>
                <c:pt idx="161">
                  <c:v>4.6460176991150445E-2</c:v>
                </c:pt>
                <c:pt idx="162">
                  <c:v>4.6357615894039736E-2</c:v>
                </c:pt>
                <c:pt idx="163">
                  <c:v>4.9276495893625344E-2</c:v>
                </c:pt>
                <c:pt idx="164">
                  <c:v>4.7926968429060482E-2</c:v>
                </c:pt>
                <c:pt idx="165">
                  <c:v>4.8613611811307168E-2</c:v>
                </c:pt>
                <c:pt idx="166">
                  <c:v>4.7139258726160489E-2</c:v>
                </c:pt>
                <c:pt idx="167">
                  <c:v>4.6362339514978604E-2</c:v>
                </c:pt>
                <c:pt idx="168">
                  <c:v>4.5253863134657839E-2</c:v>
                </c:pt>
                <c:pt idx="169">
                  <c:v>4.5403377110694185E-2</c:v>
                </c:pt>
                <c:pt idx="170">
                  <c:v>4.5146726862302484E-2</c:v>
                </c:pt>
                <c:pt idx="171">
                  <c:v>4.4923301680058439E-2</c:v>
                </c:pt>
                <c:pt idx="172">
                  <c:v>4.5258620689655173E-2</c:v>
                </c:pt>
                <c:pt idx="173">
                  <c:v>4.2238648363252376E-2</c:v>
                </c:pt>
                <c:pt idx="174">
                  <c:v>4.4154009184033907E-2</c:v>
                </c:pt>
                <c:pt idx="175">
                  <c:v>3.9172209903917218E-2</c:v>
                </c:pt>
                <c:pt idx="176">
                  <c:v>3.9742619227857684E-2</c:v>
                </c:pt>
                <c:pt idx="177">
                  <c:v>4.2226487523992322E-2</c:v>
                </c:pt>
                <c:pt idx="178">
                  <c:v>4.3614931237721019E-2</c:v>
                </c:pt>
                <c:pt idx="179">
                  <c:v>4.3611323641928081E-2</c:v>
                </c:pt>
                <c:pt idx="180">
                  <c:v>4.3278437380314054E-2</c:v>
                </c:pt>
                <c:pt idx="181">
                  <c:v>4.620716211012707E-2</c:v>
                </c:pt>
                <c:pt idx="182">
                  <c:v>5.0963081861958269E-2</c:v>
                </c:pt>
                <c:pt idx="183">
                  <c:v>5.0854191497814859E-2</c:v>
                </c:pt>
                <c:pt idx="184">
                  <c:v>4.532462229481421E-2</c:v>
                </c:pt>
                <c:pt idx="185">
                  <c:v>4.4639132248644138E-2</c:v>
                </c:pt>
                <c:pt idx="186">
                  <c:v>4.2247570764681032E-2</c:v>
                </c:pt>
                <c:pt idx="187">
                  <c:v>3.6941580756013746E-2</c:v>
                </c:pt>
                <c:pt idx="188">
                  <c:v>3.9310954063604242E-2</c:v>
                </c:pt>
                <c:pt idx="189">
                  <c:v>3.4754402224281743E-2</c:v>
                </c:pt>
                <c:pt idx="190">
                  <c:v>3.5885167464114832E-2</c:v>
                </c:pt>
                <c:pt idx="191">
                  <c:v>4.0920716112531973E-2</c:v>
                </c:pt>
                <c:pt idx="192">
                  <c:v>4.2631578947368423E-2</c:v>
                </c:pt>
                <c:pt idx="193">
                  <c:v>4.0880503144654086E-2</c:v>
                </c:pt>
                <c:pt idx="194">
                  <c:v>3.5493827160493825E-2</c:v>
                </c:pt>
                <c:pt idx="195">
                  <c:v>2.9471544715447155E-2</c:v>
                </c:pt>
                <c:pt idx="196">
                  <c:v>3.1874662344678555E-2</c:v>
                </c:pt>
                <c:pt idx="197">
                  <c:v>2.9675251959686452E-2</c:v>
                </c:pt>
                <c:pt idx="198">
                  <c:v>3.4837235865219876E-2</c:v>
                </c:pt>
                <c:pt idx="199">
                  <c:v>3.6904761904761905E-2</c:v>
                </c:pt>
                <c:pt idx="200">
                  <c:v>3.7611940298507465E-2</c:v>
                </c:pt>
                <c:pt idx="201">
                  <c:v>3.56718192627824E-2</c:v>
                </c:pt>
                <c:pt idx="202">
                  <c:v>3.6614645858343335E-2</c:v>
                </c:pt>
                <c:pt idx="203">
                  <c:v>4.4794188861985475E-2</c:v>
                </c:pt>
                <c:pt idx="204">
                  <c:v>3.5337879727216366E-2</c:v>
                </c:pt>
                <c:pt idx="205">
                  <c:v>3.7037037037037035E-2</c:v>
                </c:pt>
                <c:pt idx="206">
                  <c:v>3.5286284953395475E-2</c:v>
                </c:pt>
                <c:pt idx="207">
                  <c:v>3.6962365591397851E-2</c:v>
                </c:pt>
                <c:pt idx="208">
                  <c:v>3.4106412005457026E-2</c:v>
                </c:pt>
                <c:pt idx="209">
                  <c:v>3.8255033557046979E-2</c:v>
                </c:pt>
                <c:pt idx="210">
                  <c:v>3.4770514603616132E-2</c:v>
                </c:pt>
                <c:pt idx="211">
                  <c:v>4.5649072753209702E-2</c:v>
                </c:pt>
                <c:pt idx="212">
                  <c:v>4.2986425339366516E-2</c:v>
                </c:pt>
                <c:pt idx="213">
                  <c:v>4.3784206411258797E-2</c:v>
                </c:pt>
                <c:pt idx="214">
                  <c:v>4.4753086419753084E-2</c:v>
                </c:pt>
                <c:pt idx="215">
                  <c:v>3.4672970843183611E-2</c:v>
                </c:pt>
                <c:pt idx="216">
                  <c:v>3.5799522673031027E-2</c:v>
                </c:pt>
                <c:pt idx="217">
                  <c:v>3.8897893030794169E-2</c:v>
                </c:pt>
                <c:pt idx="218">
                  <c:v>4.2692939244663386E-2</c:v>
                </c:pt>
                <c:pt idx="219">
                  <c:v>3.9148936170212763E-2</c:v>
                </c:pt>
                <c:pt idx="220">
                  <c:v>3.7225042301184431E-2</c:v>
                </c:pt>
                <c:pt idx="221">
                  <c:v>3.9101497504159734E-2</c:v>
                </c:pt>
                <c:pt idx="222">
                  <c:v>3.5420098846787477E-2</c:v>
                </c:pt>
                <c:pt idx="223">
                  <c:v>3.3912324234904881E-2</c:v>
                </c:pt>
                <c:pt idx="224">
                  <c:v>3.4982935153583618E-2</c:v>
                </c:pt>
                <c:pt idx="225">
                  <c:v>4.2766151046405826E-2</c:v>
                </c:pt>
                <c:pt idx="226">
                  <c:v>4.3646944713870033E-2</c:v>
                </c:pt>
                <c:pt idx="227">
                  <c:v>4.3478260869565216E-2</c:v>
                </c:pt>
                <c:pt idx="228">
                  <c:v>4.3999999999999997E-2</c:v>
                </c:pt>
                <c:pt idx="229">
                  <c:v>3.8272816486751716E-2</c:v>
                </c:pt>
                <c:pt idx="230">
                  <c:v>3.796203796203796E-2</c:v>
                </c:pt>
                <c:pt idx="231">
                  <c:v>3.7696335078534031E-2</c:v>
                </c:pt>
                <c:pt idx="232">
                  <c:v>3.5379812695109258E-2</c:v>
                </c:pt>
                <c:pt idx="233">
                  <c:v>3.4957627118644065E-2</c:v>
                </c:pt>
                <c:pt idx="234">
                  <c:v>3.5516093229744729E-2</c:v>
                </c:pt>
                <c:pt idx="235">
                  <c:v>3.9772727272727272E-2</c:v>
                </c:pt>
                <c:pt idx="236">
                  <c:v>4.2105263157894736E-2</c:v>
                </c:pt>
                <c:pt idx="237">
                  <c:v>3.5914702581369251E-2</c:v>
                </c:pt>
                <c:pt idx="238">
                  <c:v>3.2547699214365879E-2</c:v>
                </c:pt>
                <c:pt idx="239">
                  <c:v>3.4522439585730723E-2</c:v>
                </c:pt>
                <c:pt idx="240">
                  <c:v>3.3371691599539698E-2</c:v>
                </c:pt>
                <c:pt idx="241">
                  <c:v>3.5087719298245612E-2</c:v>
                </c:pt>
                <c:pt idx="242">
                  <c:v>3.3412887828162291E-2</c:v>
                </c:pt>
                <c:pt idx="243">
                  <c:v>3.2150776053215077E-2</c:v>
                </c:pt>
                <c:pt idx="244">
                  <c:v>2.9702970297029702E-2</c:v>
                </c:pt>
                <c:pt idx="245">
                  <c:v>3.0998851894374284E-2</c:v>
                </c:pt>
                <c:pt idx="246">
                  <c:v>2.8824833702882482E-2</c:v>
                </c:pt>
                <c:pt idx="247">
                  <c:v>3.5279805352798052E-2</c:v>
                </c:pt>
                <c:pt idx="248">
                  <c:v>3.6989795918367346E-2</c:v>
                </c:pt>
                <c:pt idx="249">
                  <c:v>3.4090909090909088E-2</c:v>
                </c:pt>
                <c:pt idx="250">
                  <c:v>3.2258064516129031E-2</c:v>
                </c:pt>
                <c:pt idx="251">
                  <c:v>3.4278959810874705E-2</c:v>
                </c:pt>
                <c:pt idx="252">
                  <c:v>3.7758830694275276E-2</c:v>
                </c:pt>
                <c:pt idx="253">
                  <c:v>3.562653562653563E-2</c:v>
                </c:pt>
                <c:pt idx="254">
                  <c:v>3.4271725826193387E-2</c:v>
                </c:pt>
                <c:pt idx="255">
                  <c:v>3.5714285714285712E-2</c:v>
                </c:pt>
                <c:pt idx="256">
                  <c:v>4.0787623066104076E-2</c:v>
                </c:pt>
                <c:pt idx="257">
                  <c:v>4.0150564617314928E-2</c:v>
                </c:pt>
                <c:pt idx="258">
                  <c:v>3.9267015706806283E-2</c:v>
                </c:pt>
                <c:pt idx="259">
                  <c:v>3.608247422680412E-2</c:v>
                </c:pt>
                <c:pt idx="260">
                  <c:v>4.0259740259740259E-2</c:v>
                </c:pt>
                <c:pt idx="261">
                  <c:v>3.9942938659058486E-2</c:v>
                </c:pt>
                <c:pt idx="262">
                  <c:v>3.9017341040462429E-2</c:v>
                </c:pt>
                <c:pt idx="263">
                  <c:v>3.9889958734525444E-2</c:v>
                </c:pt>
                <c:pt idx="264">
                  <c:v>3.1017369727047148E-2</c:v>
                </c:pt>
                <c:pt idx="265">
                  <c:v>3.1212484993997598E-2</c:v>
                </c:pt>
                <c:pt idx="266">
                  <c:v>2.937576499388005E-2</c:v>
                </c:pt>
                <c:pt idx="267">
                  <c:v>2.4142312579415501E-2</c:v>
                </c:pt>
                <c:pt idx="268">
                  <c:v>2.3376623376623377E-2</c:v>
                </c:pt>
                <c:pt idx="269">
                  <c:v>2.6992287917737789E-2</c:v>
                </c:pt>
                <c:pt idx="270">
                  <c:v>2.7202072538860103E-2</c:v>
                </c:pt>
                <c:pt idx="271">
                  <c:v>2.2004889975550123E-2</c:v>
                </c:pt>
                <c:pt idx="272">
                  <c:v>1.8820577164366373E-2</c:v>
                </c:pt>
                <c:pt idx="273">
                  <c:v>2.5132275132275131E-2</c:v>
                </c:pt>
                <c:pt idx="274">
                  <c:v>2.038216560509554E-2</c:v>
                </c:pt>
                <c:pt idx="275">
                  <c:v>2.1067415730337078E-2</c:v>
                </c:pt>
                <c:pt idx="276">
                  <c:v>2.5352112676056339E-2</c:v>
                </c:pt>
                <c:pt idx="277">
                  <c:v>2.4161073825503355E-2</c:v>
                </c:pt>
                <c:pt idx="278">
                  <c:v>2.2106631989596878E-2</c:v>
                </c:pt>
                <c:pt idx="279">
                  <c:v>2.3809523809523808E-2</c:v>
                </c:pt>
                <c:pt idx="280">
                  <c:v>2.607561929595828E-2</c:v>
                </c:pt>
                <c:pt idx="281">
                  <c:v>2.6560424966799469E-2</c:v>
                </c:pt>
                <c:pt idx="282">
                  <c:v>2.5348542458808618E-2</c:v>
                </c:pt>
                <c:pt idx="283">
                  <c:v>2.3778071334214002E-2</c:v>
                </c:pt>
                <c:pt idx="284">
                  <c:v>2.3653088042049936E-2</c:v>
                </c:pt>
                <c:pt idx="285">
                  <c:v>2.4764150943396228E-2</c:v>
                </c:pt>
                <c:pt idx="286">
                  <c:v>2.3114355231143552E-2</c:v>
                </c:pt>
                <c:pt idx="287">
                  <c:v>2.5125628140703519E-2</c:v>
                </c:pt>
                <c:pt idx="288">
                  <c:v>2.258469259723965E-2</c:v>
                </c:pt>
                <c:pt idx="289">
                  <c:v>1.7543859649122806E-2</c:v>
                </c:pt>
                <c:pt idx="290">
                  <c:v>1.8624641833810889E-2</c:v>
                </c:pt>
                <c:pt idx="291">
                  <c:v>1.9736842105263157E-2</c:v>
                </c:pt>
                <c:pt idx="292">
                  <c:v>2.2528160200250311E-2</c:v>
                </c:pt>
                <c:pt idx="293">
                  <c:v>2.002503128911139E-2</c:v>
                </c:pt>
                <c:pt idx="294">
                  <c:v>2.3839397741530741E-2</c:v>
                </c:pt>
                <c:pt idx="295">
                  <c:v>2.8097062579821201E-2</c:v>
                </c:pt>
                <c:pt idx="296">
                  <c:v>2.4869109947643978E-2</c:v>
                </c:pt>
                <c:pt idx="297">
                  <c:v>2.7450980392156862E-2</c:v>
                </c:pt>
                <c:pt idx="298">
                  <c:v>2.4901703800786368E-2</c:v>
                </c:pt>
                <c:pt idx="299">
                  <c:v>1.9728729963008632E-2</c:v>
                </c:pt>
                <c:pt idx="300">
                  <c:v>2.4509803921568627E-2</c:v>
                </c:pt>
                <c:pt idx="301">
                  <c:v>2.5099075297225892E-2</c:v>
                </c:pt>
                <c:pt idx="302">
                  <c:v>2.5069637883008356E-2</c:v>
                </c:pt>
                <c:pt idx="303">
                  <c:v>2.5862068965517241E-2</c:v>
                </c:pt>
                <c:pt idx="304">
                  <c:v>2.5875190258751901E-2</c:v>
                </c:pt>
                <c:pt idx="305">
                  <c:v>3.1914893617021274E-2</c:v>
                </c:pt>
                <c:pt idx="306">
                  <c:v>2.710843373493976E-2</c:v>
                </c:pt>
                <c:pt idx="307">
                  <c:v>2.7456647398843931E-2</c:v>
                </c:pt>
                <c:pt idx="308">
                  <c:v>3.0882352941176472E-2</c:v>
                </c:pt>
                <c:pt idx="309">
                  <c:v>3.017241379310345E-2</c:v>
                </c:pt>
                <c:pt idx="310">
                  <c:v>2.6033690658499236E-2</c:v>
                </c:pt>
                <c:pt idx="311">
                  <c:v>2.8662420382165606E-2</c:v>
                </c:pt>
                <c:pt idx="312">
                  <c:v>2.6194144838212634E-2</c:v>
                </c:pt>
                <c:pt idx="313">
                  <c:v>3.3232628398791542E-2</c:v>
                </c:pt>
                <c:pt idx="314">
                  <c:v>2.5036818851251842E-2</c:v>
                </c:pt>
                <c:pt idx="315">
                  <c:v>1.8099547511312219E-2</c:v>
                </c:pt>
                <c:pt idx="316">
                  <c:v>1.0670731707317074E-2</c:v>
                </c:pt>
                <c:pt idx="317">
                  <c:v>1.3824884792626729E-2</c:v>
                </c:pt>
                <c:pt idx="318">
                  <c:v>1.7751479289940829E-2</c:v>
                </c:pt>
                <c:pt idx="319">
                  <c:v>1.2558869701726845E-2</c:v>
                </c:pt>
                <c:pt idx="320">
                  <c:v>8.9153046062407128E-3</c:v>
                </c:pt>
                <c:pt idx="321">
                  <c:v>6.9252077562326868E-3</c:v>
                </c:pt>
                <c:pt idx="322">
                  <c:v>1.1799410029498525E-2</c:v>
                </c:pt>
                <c:pt idx="323">
                  <c:v>9.0090090090090089E-3</c:v>
                </c:pt>
                <c:pt idx="324">
                  <c:v>1.5432098765432098E-2</c:v>
                </c:pt>
                <c:pt idx="325">
                  <c:v>1.8749999999999999E-2</c:v>
                </c:pt>
                <c:pt idx="326">
                  <c:v>1.7804154302670624E-2</c:v>
                </c:pt>
                <c:pt idx="327">
                  <c:v>1.0014306151645207E-2</c:v>
                </c:pt>
                <c:pt idx="328">
                  <c:v>8.23045267489712E-3</c:v>
                </c:pt>
                <c:pt idx="329">
                  <c:v>7.2886297376093291E-3</c:v>
                </c:pt>
                <c:pt idx="330">
                  <c:v>5.6980056980056983E-3</c:v>
                </c:pt>
                <c:pt idx="331">
                  <c:v>7.0224719101123594E-3</c:v>
                </c:pt>
                <c:pt idx="332">
                  <c:v>9.7902097902097911E-3</c:v>
                </c:pt>
                <c:pt idx="333">
                  <c:v>1.2096774193548387E-2</c:v>
                </c:pt>
                <c:pt idx="334">
                  <c:v>1.0430247718383311E-2</c:v>
                </c:pt>
                <c:pt idx="335">
                  <c:v>8.1081081081081086E-3</c:v>
                </c:pt>
                <c:pt idx="336">
                  <c:v>7.5949367088607592E-3</c:v>
                </c:pt>
                <c:pt idx="337">
                  <c:v>6.4184852374839542E-3</c:v>
                </c:pt>
                <c:pt idx="338">
                  <c:v>1.2690355329949238E-3</c:v>
                </c:pt>
                <c:pt idx="339">
                  <c:v>1.3140604467805519E-3</c:v>
                </c:pt>
                <c:pt idx="340">
                  <c:v>3.7313432835820895E-3</c:v>
                </c:pt>
                <c:pt idx="341">
                  <c:v>6.0024009603841539E-3</c:v>
                </c:pt>
                <c:pt idx="342">
                  <c:v>8.1871345029239772E-3</c:v>
                </c:pt>
                <c:pt idx="343">
                  <c:v>5.8548009367681503E-3</c:v>
                </c:pt>
                <c:pt idx="344">
                  <c:v>3.4207525655644243E-3</c:v>
                </c:pt>
                <c:pt idx="345">
                  <c:v>7.9096045197740109E-3</c:v>
                </c:pt>
                <c:pt idx="346">
                  <c:v>9.3896713615023476E-3</c:v>
                </c:pt>
                <c:pt idx="347">
                  <c:v>8.8008800880088004E-3</c:v>
                </c:pt>
                <c:pt idx="348">
                  <c:v>1.164021164021164E-2</c:v>
                </c:pt>
                <c:pt idx="349">
                  <c:v>1.2526096033402923E-2</c:v>
                </c:pt>
                <c:pt idx="350">
                  <c:v>1.0266940451745379E-2</c:v>
                </c:pt>
                <c:pt idx="351">
                  <c:v>1.0395010395010396E-2</c:v>
                </c:pt>
                <c:pt idx="352">
                  <c:v>1.0923535253227408E-2</c:v>
                </c:pt>
                <c:pt idx="353">
                  <c:v>1.348747591522158E-2</c:v>
                </c:pt>
                <c:pt idx="354">
                  <c:v>1.4506769825918761E-2</c:v>
                </c:pt>
                <c:pt idx="355">
                  <c:v>1.4311270125223614E-2</c:v>
                </c:pt>
                <c:pt idx="356">
                  <c:v>1.1187607573149742E-2</c:v>
                </c:pt>
                <c:pt idx="357">
                  <c:v>1.6820857863751051E-2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29-467B-A42B-9F0E15693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760656"/>
        <c:axId val="211753584"/>
      </c:barChart>
      <c:dateAx>
        <c:axId val="211760656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3584"/>
        <c:crosses val="autoZero"/>
        <c:auto val="1"/>
        <c:lblOffset val="100"/>
        <c:baseTimeUnit val="days"/>
      </c:dateAx>
      <c:valAx>
        <c:axId val="21175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2T19:34:27.48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0.34947</cdr:x>
      <cdr:y>0.53209</cdr:y>
    </cdr:from>
    <cdr:to>
      <cdr:x>0.81779</cdr:x>
      <cdr:y>0.62519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C0BB4DAA-3A73-49DD-A1B9-7CFC32EE620F}"/>
            </a:ext>
          </a:extLst>
        </cdr:cNvPr>
        <cdr:cNvSpPr txBox="1"/>
      </cdr:nvSpPr>
      <cdr:spPr>
        <a:xfrm xmlns:a="http://schemas.openxmlformats.org/drawingml/2006/main">
          <a:off x="2050475" y="2990535"/>
          <a:ext cx="274781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Current case growth triple the rest of Missouri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0.51043</cdr:x>
      <cdr:y>0.5736</cdr:y>
    </cdr:from>
    <cdr:to>
      <cdr:x>0.99056</cdr:x>
      <cdr:y>0.70579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C0BB4DAA-3A73-49DD-A1B9-7CFC32EE620F}"/>
            </a:ext>
          </a:extLst>
        </cdr:cNvPr>
        <cdr:cNvSpPr txBox="1"/>
      </cdr:nvSpPr>
      <cdr:spPr>
        <a:xfrm xmlns:a="http://schemas.openxmlformats.org/drawingml/2006/main">
          <a:off x="2994891" y="3205263"/>
          <a:ext cx="2817090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On pace to break previous regional record of 530 patients on Jan. 7, 2021 by mid-July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0.1403</cdr:x>
      <cdr:y>0.48597</cdr:y>
    </cdr:from>
    <cdr:to>
      <cdr:x>0.75581</cdr:x>
      <cdr:y>0.61816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52580A62-05AC-4F72-A40E-0817F21C9E83}"/>
            </a:ext>
          </a:extLst>
        </cdr:cNvPr>
        <cdr:cNvSpPr txBox="1"/>
      </cdr:nvSpPr>
      <cdr:spPr>
        <a:xfrm xmlns:a="http://schemas.openxmlformats.org/drawingml/2006/main">
          <a:off x="823192" y="2715616"/>
          <a:ext cx="3611418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SW: Currently accounts for 38% of hospitalized COVID-19 patients, but 20% of the population</a:t>
          </a:r>
        </a:p>
      </cdr:txBody>
    </cdr:sp>
  </cdr:relSizeAnchor>
  <cdr:relSizeAnchor xmlns:cdr="http://schemas.openxmlformats.org/drawingml/2006/chartDrawing">
    <cdr:from>
      <cdr:x>0.1403</cdr:x>
      <cdr:y>0.19509</cdr:y>
    </cdr:from>
    <cdr:to>
      <cdr:x>0.75581</cdr:x>
      <cdr:y>0.32727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6A251849-AC5C-4B40-88D2-414962D71276}"/>
            </a:ext>
          </a:extLst>
        </cdr:cNvPr>
        <cdr:cNvSpPr txBox="1"/>
      </cdr:nvSpPr>
      <cdr:spPr>
        <a:xfrm xmlns:a="http://schemas.openxmlformats.org/drawingml/2006/main">
          <a:off x="823192" y="1090136"/>
          <a:ext cx="3611418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STL: Currently accounts for 29.5% of hospitalized COVID-19 patients, but 36% of the population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878E50-DE6C-46D7-AC62-94284142D6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299"/>
              </a:gs>
              <a:gs pos="63000">
                <a:srgbClr val="0073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6869C-E8E1-4979-AA4D-D6C486EC6513}"/>
              </a:ext>
            </a:extLst>
          </p:cNvPr>
          <p:cNvSpPr/>
          <p:nvPr/>
        </p:nvSpPr>
        <p:spPr>
          <a:xfrm>
            <a:off x="577516" y="513347"/>
            <a:ext cx="11036968" cy="5823285"/>
          </a:xfrm>
          <a:prstGeom prst="rect">
            <a:avLst/>
          </a:prstGeom>
          <a:noFill/>
          <a:ln w="38100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4D5D57-41B7-444B-B43A-5D4D791692D0}"/>
              </a:ext>
            </a:extLst>
          </p:cNvPr>
          <p:cNvCxnSpPr/>
          <p:nvPr/>
        </p:nvCxnSpPr>
        <p:spPr>
          <a:xfrm>
            <a:off x="4283242" y="2490536"/>
            <a:ext cx="0" cy="1876927"/>
          </a:xfrm>
          <a:prstGeom prst="line">
            <a:avLst/>
          </a:prstGeom>
          <a:ln w="19050">
            <a:solidFill>
              <a:schemeClr val="bg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30C5723-786B-46B5-AF9E-B5B4488EA586}"/>
              </a:ext>
            </a:extLst>
          </p:cNvPr>
          <p:cNvSpPr/>
          <p:nvPr/>
        </p:nvSpPr>
        <p:spPr>
          <a:xfrm>
            <a:off x="3511137" y="6227985"/>
            <a:ext cx="5169725" cy="24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B5BC-B14A-4171-B563-8E0CEEECC691}"/>
              </a:ext>
            </a:extLst>
          </p:cNvPr>
          <p:cNvSpPr txBox="1"/>
          <p:nvPr/>
        </p:nvSpPr>
        <p:spPr>
          <a:xfrm>
            <a:off x="3556659" y="6227984"/>
            <a:ext cx="507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Hospitals   </a:t>
            </a:r>
            <a:r>
              <a:rPr lang="en-US" sz="1000" b="1" dirty="0">
                <a:solidFill>
                  <a:srgbClr val="007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Operations  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1000" b="1" dirty="0">
                <a:solidFill>
                  <a:srgbClr val="007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>
                <a:solidFill>
                  <a:srgbClr val="AF23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Patients 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en-US" sz="1000" b="1" dirty="0">
                <a:solidFill>
                  <a:srgbClr val="EC75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 Communities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3CAE0-1944-4C18-87AE-AAF28AB557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4644" y="2262790"/>
            <a:ext cx="6820028" cy="2387600"/>
          </a:xfrm>
        </p:spPr>
        <p:txBody>
          <a:bodyPr anchor="ctr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1D400-DDF2-4705-AAFD-126DCC81A1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34644" y="4591110"/>
            <a:ext cx="5807252" cy="125307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Title</a:t>
            </a:r>
          </a:p>
          <a:p>
            <a:r>
              <a:rPr lang="en-US" sz="2000" dirty="0"/>
              <a:t>(Month Day, Year)</a:t>
            </a:r>
          </a:p>
        </p:txBody>
      </p:sp>
      <p:pic>
        <p:nvPicPr>
          <p:cNvPr id="16" name="Picture 15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26B90FEA-14F8-4BE4-A7CC-AF6211C4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4" y="2943117"/>
            <a:ext cx="2801310" cy="9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887A29-CDF1-4908-95FD-1DC2F2056FFC}"/>
              </a:ext>
            </a:extLst>
          </p:cNvPr>
          <p:cNvSpPr/>
          <p:nvPr/>
        </p:nvSpPr>
        <p:spPr>
          <a:xfrm>
            <a:off x="0" y="627321"/>
            <a:ext cx="4747491" cy="6230679"/>
          </a:xfrm>
          <a:prstGeom prst="rect">
            <a:avLst/>
          </a:prstGeom>
          <a:gradFill flip="none" rotWithShape="1">
            <a:gsLst>
              <a:gs pos="0">
                <a:srgbClr val="F4B233"/>
              </a:gs>
              <a:gs pos="63000">
                <a:srgbClr val="EC752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31653"/>
            <a:ext cx="4747491" cy="6126347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9F13BC-68C4-46AB-8618-ECB19F74E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7824" y="1644073"/>
            <a:ext cx="6309158" cy="46774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447642-43AA-414A-9CA3-5BD781CF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974630A-1391-4606-8CA1-5A1656D0E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247BA4-325D-4B88-B421-73D6DA36E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372A6-53F2-0D4D-8265-CBD39AA85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27322"/>
            <a:ext cx="12192000" cy="62306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8EC52-1BDC-47BA-8B00-96A7EF9D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8BAF-AE57-482B-9F5A-540CCDFE7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C5DB-CFFD-4AA7-9CE2-E142076D5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C8CE-D5F3-4B96-B75D-F4474EF8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3888"/>
            <a:ext cx="3932237" cy="1039340"/>
          </a:xfrm>
        </p:spPr>
        <p:txBody>
          <a:bodyPr anchor="t"/>
          <a:lstStyle>
            <a:lvl1pPr>
              <a:defRPr sz="3200"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FC98-360E-445B-95B8-58BC8176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63889"/>
            <a:ext cx="6172200" cy="5449744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BB758-EAD8-4958-8EC1-2762A4894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441834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56B200-345E-4225-BC2F-B95D1890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041647-02A4-46D7-9090-C455BF255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8066B1-6258-4242-9B0D-18DA38A8F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4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D476-6BC7-4B0D-8482-4B1EEB145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3887"/>
            <a:ext cx="6505229" cy="5457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2D65E2-2487-42E8-9CBE-2AC28FB6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3888"/>
            <a:ext cx="3932237" cy="1039340"/>
          </a:xfrm>
        </p:spPr>
        <p:txBody>
          <a:bodyPr anchor="t"/>
          <a:lstStyle>
            <a:lvl1pPr>
              <a:defRPr sz="3200"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21B118-D607-4A29-ADEE-A2AC079B1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441834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86448D-A229-41A6-88A4-30B94445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D68602-E5CF-44EA-AF53-CEA998DBB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3CCC7-B031-462F-AFEC-B4C6E4E5E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D476-6BC7-4B0D-8482-4B1EEB145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9380" y="164306"/>
            <a:ext cx="5712619" cy="6693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E51F7-5170-4E26-89D7-1941E43F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9710"/>
            <a:ext cx="5353843" cy="1600200"/>
          </a:xfrm>
        </p:spPr>
        <p:txBody>
          <a:bodyPr anchor="b"/>
          <a:lstStyle>
            <a:lvl1pPr>
              <a:defRPr sz="3200"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AF701-A7C1-4889-A508-648A4D9E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9910"/>
            <a:ext cx="5353842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FC5210-2155-4125-B34D-C72E27DB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EC5DBC-E123-42AB-B614-5CB36D27E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2647AC-F899-4116-B226-03B683CFE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8ED1-E46E-428A-BFD6-470C7D45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1D3CA-D537-4136-9CED-41DCC83C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27350E-ED1D-43F9-92D9-B5495276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13E89-317D-4D34-890D-7300271D1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7DF331-4AC1-4065-95D7-B23138C36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EE83B-7571-4725-BE23-FA5C51F38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06871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FA7DD-0CE1-4AE5-BCF1-AEF341B54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06871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CC1A9B-6C4B-403B-B80E-55D121CA1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2F6C87-4229-4462-B520-B38DE6AD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244E81-0B5D-49B6-8076-FCCE52830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C7F58-261B-4649-9588-917DB089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AE52-A491-4ADD-93A3-FF9CF5B9FA3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54A33-E15F-4E80-9A07-9D667703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3874-6A58-460B-A65F-4955B81E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FA46-C6F0-4181-8D83-F6F5E71E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FCBCC-4868-4748-A09A-A9171DDB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/>
            </a:lvl1pPr>
            <a:lvl2pPr>
              <a:lnSpc>
                <a:spcPct val="100000"/>
              </a:lnSpc>
              <a:buClr>
                <a:srgbClr val="007368"/>
              </a:buClr>
              <a:buFont typeface="Wingdings" panose="05000000000000000000" pitchFamily="2" charset="2"/>
              <a:buChar char="Ø"/>
              <a:defRPr/>
            </a:lvl2pPr>
            <a:lvl3pPr>
              <a:lnSpc>
                <a:spcPct val="100000"/>
              </a:lnSpc>
              <a:buFont typeface="Wingdings" panose="05000000000000000000" pitchFamily="2" charset="2"/>
              <a:buChar char="§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4A044-B456-4E05-BFE8-EF87BADEA353}"/>
              </a:ext>
            </a:extLst>
          </p:cNvPr>
          <p:cNvSpPr/>
          <p:nvPr/>
        </p:nvSpPr>
        <p:spPr>
          <a:xfrm>
            <a:off x="8128000" y="-4617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F4B233"/>
              </a:gs>
              <a:gs pos="63000">
                <a:srgbClr val="EC752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69CB2-7D0C-4590-B949-D1F4D80151DA}"/>
              </a:ext>
            </a:extLst>
          </p:cNvPr>
          <p:cNvSpPr/>
          <p:nvPr/>
        </p:nvSpPr>
        <p:spPr>
          <a:xfrm>
            <a:off x="4064000" y="-4616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EC7526"/>
              </a:gs>
              <a:gs pos="63000">
                <a:srgbClr val="AF23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90A8F-B393-4BD5-962E-0C24E0A2C064}"/>
              </a:ext>
            </a:extLst>
          </p:cNvPr>
          <p:cNvSpPr/>
          <p:nvPr/>
        </p:nvSpPr>
        <p:spPr>
          <a:xfrm>
            <a:off x="0" y="-4618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007299"/>
              </a:gs>
              <a:gs pos="63000">
                <a:srgbClr val="0073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A94EB07-C01E-418F-8893-DC0D5F3F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1" y="256404"/>
            <a:ext cx="916862" cy="241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E57E27-CA2A-4A92-9B24-5541A99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8"/>
            <a:ext cx="10515600" cy="961737"/>
          </a:xfrm>
        </p:spPr>
        <p:txBody>
          <a:bodyPr/>
          <a:lstStyle>
            <a:lvl1pPr>
              <a:defRPr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312550C-1B74-4744-AF77-015250334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FF0B48E-B607-4776-8514-6D5132AE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BB68771-35E5-4737-9DF0-48EF8E25D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FCE0-2AC5-447D-A121-8380233B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8"/>
            <a:ext cx="10515600" cy="961737"/>
          </a:xfrm>
        </p:spPr>
        <p:txBody>
          <a:bodyPr/>
          <a:lstStyle>
            <a:lvl1pPr>
              <a:defRPr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8095F-5912-4AC3-BDA3-7DE380B99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2476B-0D1C-4A59-879A-5F18724A9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F794B3-D4BC-40F8-9E4B-330D15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FFCA6F-F910-4B47-8A8B-B12148D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C4711B-9EFA-4E3F-94C5-C78146CAF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0BE8-59BA-4B87-9150-DA1F0161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6794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3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A41FB-7CA8-438F-B7BD-482081492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78024-933A-4741-A705-DC80683EA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3"/>
            <a:ext cx="5183188" cy="67945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3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BC19-169E-42DE-9B8F-B2CAF0FA1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E03A5-4185-403A-A667-ECCBADE3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8"/>
            <a:ext cx="10515600" cy="961737"/>
          </a:xfrm>
        </p:spPr>
        <p:txBody>
          <a:bodyPr/>
          <a:lstStyle>
            <a:lvl1pPr>
              <a:defRPr>
                <a:solidFill>
                  <a:srgbClr val="0073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8838566-DF1F-4735-A269-4D13D258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379F81-264F-43B7-9B54-26126CB1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3C2A21-529D-445D-85FA-CEC38CC7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850E4-A014-4C38-9539-A2FA360D2BD5}"/>
              </a:ext>
            </a:extLst>
          </p:cNvPr>
          <p:cNvSpPr/>
          <p:nvPr/>
        </p:nvSpPr>
        <p:spPr>
          <a:xfrm>
            <a:off x="0" y="627321"/>
            <a:ext cx="12192000" cy="6230679"/>
          </a:xfrm>
          <a:prstGeom prst="rect">
            <a:avLst/>
          </a:prstGeom>
          <a:gradFill flip="none" rotWithShape="1">
            <a:gsLst>
              <a:gs pos="0">
                <a:srgbClr val="EC7526"/>
              </a:gs>
              <a:gs pos="63000">
                <a:srgbClr val="AF23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627322"/>
            <a:ext cx="11379200" cy="6230678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365EE0-4DB2-463E-A4DB-772809381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896185-7511-47FF-8C96-0BFE1EA9E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3B5DF3-E9DB-4190-9661-4AAA6DB3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EFF0D-8974-4226-B949-CE17313E67FD}"/>
              </a:ext>
            </a:extLst>
          </p:cNvPr>
          <p:cNvSpPr/>
          <p:nvPr/>
        </p:nvSpPr>
        <p:spPr>
          <a:xfrm>
            <a:off x="0" y="606057"/>
            <a:ext cx="12192000" cy="6251944"/>
          </a:xfrm>
          <a:prstGeom prst="rect">
            <a:avLst/>
          </a:prstGeom>
          <a:gradFill flip="none" rotWithShape="1">
            <a:gsLst>
              <a:gs pos="0">
                <a:srgbClr val="007299"/>
              </a:gs>
              <a:gs pos="63000">
                <a:srgbClr val="0073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606057"/>
            <a:ext cx="11379200" cy="6251943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8F4A52-C920-451B-89E2-2733F04B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3E6BD-609C-46AE-BCB0-5A5CD07DA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25676A-0965-4A3E-95D8-D907A0E18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5E3C2F-E43B-4902-89C2-268B247BBF33}"/>
              </a:ext>
            </a:extLst>
          </p:cNvPr>
          <p:cNvSpPr/>
          <p:nvPr/>
        </p:nvSpPr>
        <p:spPr>
          <a:xfrm>
            <a:off x="0" y="627321"/>
            <a:ext cx="12192000" cy="6230679"/>
          </a:xfrm>
          <a:prstGeom prst="rect">
            <a:avLst/>
          </a:prstGeom>
          <a:gradFill flip="none" rotWithShape="1">
            <a:gsLst>
              <a:gs pos="0">
                <a:srgbClr val="F4B233"/>
              </a:gs>
              <a:gs pos="63000">
                <a:srgbClr val="EC752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627321"/>
            <a:ext cx="11379200" cy="6230679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BB3997-98F2-4667-BB8F-638F08D25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DFF795-B185-47C0-85B5-E2595D6D0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F23D30-6029-4041-B5AE-A471E7CCC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850E4-A014-4C38-9539-A2FA360D2BD5}"/>
              </a:ext>
            </a:extLst>
          </p:cNvPr>
          <p:cNvSpPr/>
          <p:nvPr/>
        </p:nvSpPr>
        <p:spPr>
          <a:xfrm>
            <a:off x="0" y="627321"/>
            <a:ext cx="4747491" cy="6230679"/>
          </a:xfrm>
          <a:prstGeom prst="rect">
            <a:avLst/>
          </a:prstGeom>
          <a:gradFill flip="none" rotWithShape="1">
            <a:gsLst>
              <a:gs pos="0">
                <a:srgbClr val="EC7526"/>
              </a:gs>
              <a:gs pos="63000">
                <a:srgbClr val="AF23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31653"/>
            <a:ext cx="4747491" cy="6126347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F5D47E-ABA9-4980-B56A-8F8B1FFAA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7824" y="1644073"/>
            <a:ext cx="6309158" cy="46774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4A4B7E-1B3B-4EF7-A2AE-A8449BC9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B51337-A1AF-410B-B307-ED604BA99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5EB27-AA9E-482A-AD28-D414AF3F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13DF38-05D6-4B4B-8167-F30924A2A069}"/>
              </a:ext>
            </a:extLst>
          </p:cNvPr>
          <p:cNvSpPr/>
          <p:nvPr/>
        </p:nvSpPr>
        <p:spPr>
          <a:xfrm>
            <a:off x="0" y="627321"/>
            <a:ext cx="4747491" cy="6230679"/>
          </a:xfrm>
          <a:prstGeom prst="rect">
            <a:avLst/>
          </a:prstGeom>
          <a:gradFill flip="none" rotWithShape="1">
            <a:gsLst>
              <a:gs pos="0">
                <a:srgbClr val="007299"/>
              </a:gs>
              <a:gs pos="63000">
                <a:srgbClr val="0073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FE3B-E267-496D-B7CB-BD53D40D4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31653"/>
            <a:ext cx="4747491" cy="6126347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42033F-206A-4191-BBFC-87BDFD1D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7824" y="1644073"/>
            <a:ext cx="6309158" cy="46774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0D4B271-F723-4D07-BC73-5ABBE347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B86A35-EA7A-48BC-8EE7-AC970EEE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DFC19D-D35F-4D58-A941-3E857F8AD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18B55-A7A4-43D1-89EE-73C44872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9844D-3BA5-4D00-82CC-63649C7BE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43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60DDE-BB07-4B52-A0C0-012D9FFAE807}"/>
              </a:ext>
            </a:extLst>
          </p:cNvPr>
          <p:cNvSpPr/>
          <p:nvPr/>
        </p:nvSpPr>
        <p:spPr>
          <a:xfrm>
            <a:off x="8128000" y="-4617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F4B233"/>
              </a:gs>
              <a:gs pos="63000">
                <a:srgbClr val="EC752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B8B3B-1F1C-48A1-9B04-7B6C1B255BB9}"/>
              </a:ext>
            </a:extLst>
          </p:cNvPr>
          <p:cNvSpPr/>
          <p:nvPr/>
        </p:nvSpPr>
        <p:spPr>
          <a:xfrm>
            <a:off x="4064000" y="-4616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EC7526"/>
              </a:gs>
              <a:gs pos="63000">
                <a:srgbClr val="AF23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387809-9E1E-4BF9-B2E0-F22AD871D8C2}"/>
              </a:ext>
            </a:extLst>
          </p:cNvPr>
          <p:cNvSpPr/>
          <p:nvPr/>
        </p:nvSpPr>
        <p:spPr>
          <a:xfrm>
            <a:off x="0" y="-4618"/>
            <a:ext cx="4064000" cy="167659"/>
          </a:xfrm>
          <a:prstGeom prst="rect">
            <a:avLst/>
          </a:prstGeom>
          <a:gradFill flip="none" rotWithShape="1">
            <a:gsLst>
              <a:gs pos="0">
                <a:srgbClr val="007299"/>
              </a:gs>
              <a:gs pos="63000">
                <a:srgbClr val="00736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A20B9-E7E2-4645-B4F1-923980C83DA4}"/>
              </a:ext>
            </a:extLst>
          </p:cNvPr>
          <p:cNvSpPr txBox="1"/>
          <p:nvPr/>
        </p:nvSpPr>
        <p:spPr>
          <a:xfrm>
            <a:off x="10568413" y="280154"/>
            <a:ext cx="1366706" cy="24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www.MHAnet.com</a:t>
            </a:r>
            <a:endParaRPr lang="en-US" sz="1000" b="1" dirty="0">
              <a:solidFill>
                <a:srgbClr val="EC75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146C854-AA54-4ED2-A965-0CF1E75D6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9A1-87D6-471A-85EF-AF4F3C5D113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5F29323-3709-4799-ACA0-C6C83A5BD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D64C2E9-247D-47C1-B3FD-B9F98EE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68" y="6356350"/>
            <a:ext cx="494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3AB1C-9955-4B33-BAE8-2C1F884D82D5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3795C985-9231-4121-8F5C-5C8CF2BF3E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1" y="256404"/>
            <a:ext cx="916862" cy="24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06D14-0AE9-454B-8C94-963D18FA39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3743" y="288899"/>
            <a:ext cx="1792379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36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368"/>
        </a:buClr>
        <a:buSzPct val="7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4728E-260C-4761-91FB-6A937B77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39"/>
            <a:ext cx="5257800" cy="5237018"/>
          </a:xfrm>
        </p:spPr>
        <p:txBody>
          <a:bodyPr>
            <a:normAutofit/>
          </a:bodyPr>
          <a:lstStyle/>
          <a:p>
            <a:r>
              <a:rPr lang="en-US" sz="2400" dirty="0"/>
              <a:t>Currently one of the “hottest” spots on the planet</a:t>
            </a:r>
            <a:endParaRPr lang="en-US" sz="1300" dirty="0"/>
          </a:p>
          <a:p>
            <a:r>
              <a:rPr lang="en-US" sz="2400" dirty="0"/>
              <a:t>Driven by low vaccination rates and prevalence of the dominant Delta variant</a:t>
            </a:r>
          </a:p>
          <a:p>
            <a:r>
              <a:rPr lang="en-US" sz="2400" dirty="0"/>
              <a:t>Case growth and hospitalizations are increasing rapidly, primarily in the Southwest Region</a:t>
            </a:r>
          </a:p>
          <a:p>
            <a:r>
              <a:rPr lang="en-US" sz="2400" dirty="0"/>
              <a:t>Currently ~1,200 COVID-19 inpatients in MO (18.2 per 100k)</a:t>
            </a:r>
          </a:p>
          <a:p>
            <a:pPr lvl="1"/>
            <a:r>
              <a:rPr lang="en-US" sz="2000" dirty="0"/>
              <a:t>Iowa has 76 inpatients (2.4 per 100k)</a:t>
            </a:r>
          </a:p>
          <a:p>
            <a:pPr lvl="1"/>
            <a:r>
              <a:rPr lang="en-US" sz="2000" dirty="0"/>
              <a:t>Kansas has 21 (0.72 per 100k)</a:t>
            </a:r>
          </a:p>
          <a:p>
            <a:pPr lvl="1"/>
            <a:r>
              <a:rPr lang="en-US" sz="2000" dirty="0"/>
              <a:t>Nebraska has 85 (4.4 per 100k)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E6F09-D22E-42E3-B442-F3D3160A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449"/>
            <a:ext cx="10515600" cy="493857"/>
          </a:xfrm>
        </p:spPr>
        <p:txBody>
          <a:bodyPr>
            <a:noAutofit/>
          </a:bodyPr>
          <a:lstStyle/>
          <a:p>
            <a:r>
              <a:rPr lang="en-US" sz="3200" dirty="0"/>
              <a:t>The State of COVID-19 in Missouri: July 13,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986A82-AD94-4217-8CCD-4D60E971D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583429"/>
              </p:ext>
            </p:extLst>
          </p:nvPr>
        </p:nvGraphicFramePr>
        <p:xfrm>
          <a:off x="6095999" y="1357739"/>
          <a:ext cx="5710107" cy="523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64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7" y="2278251"/>
            <a:ext cx="2682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Northeast Region*</a:t>
            </a:r>
          </a:p>
          <a:p>
            <a:r>
              <a:rPr lang="en-US" sz="2400" dirty="0"/>
              <a:t>R-Estimate: 0.672</a:t>
            </a:r>
          </a:p>
          <a:p>
            <a:endParaRPr lang="en-US" sz="2400" dirty="0"/>
          </a:p>
          <a:p>
            <a:r>
              <a:rPr lang="en-US" sz="2000" dirty="0"/>
              <a:t>*Less reliable due to small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81CAA-A2E2-4F37-A141-854A466A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8" y="2278251"/>
            <a:ext cx="25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Northwest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FF0000"/>
                </a:solidFill>
              </a:rPr>
              <a:t>1.207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F5D59-9C1D-475C-AE13-2F3CF892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8" y="2278251"/>
            <a:ext cx="25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Southeast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00B050"/>
                </a:solidFill>
              </a:rPr>
              <a:t>0.947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FE452-BF87-49BC-A0D5-AE708F35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8" y="2278251"/>
            <a:ext cx="25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Southwest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FF0000"/>
                </a:solidFill>
              </a:rPr>
              <a:t>1.172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19CA2-FF07-4B3C-95C0-D3FB4D07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8" y="2278251"/>
            <a:ext cx="25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St. Louis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00B050"/>
                </a:solidFill>
              </a:rPr>
              <a:t>0.9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978-DC03-48AA-8903-C5140E30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1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39919-0436-435F-8F1E-614C181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484621"/>
          </a:xfrm>
        </p:spPr>
        <p:txBody>
          <a:bodyPr>
            <a:normAutofit/>
          </a:bodyPr>
          <a:lstStyle/>
          <a:p>
            <a:r>
              <a:rPr lang="en-US" sz="2800" dirty="0"/>
              <a:t>COVID-19 Case Growth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35FCBF-B06E-4326-AB16-CE54383CB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977020"/>
              </p:ext>
            </p:extLst>
          </p:nvPr>
        </p:nvGraphicFramePr>
        <p:xfrm>
          <a:off x="228601" y="1043709"/>
          <a:ext cx="5867399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AF478E-4504-4A41-B48B-373F2D006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12792"/>
              </p:ext>
            </p:extLst>
          </p:nvPr>
        </p:nvGraphicFramePr>
        <p:xfrm>
          <a:off x="6095999" y="1043709"/>
          <a:ext cx="5867399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58A35A-09AD-4C6A-BE2D-AE54C2CD7DC9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Source: MHA analysis of Missouri Department of Health and Senior Services, COVID-19 Testing and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WebSurv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81027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875A3A-5D14-49AD-8EE0-E47F0FCF7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176458"/>
              </p:ext>
            </p:extLst>
          </p:nvPr>
        </p:nvGraphicFramePr>
        <p:xfrm>
          <a:off x="6095998" y="1011381"/>
          <a:ext cx="5867399" cy="562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35FCBF-B06E-4326-AB16-CE54383CB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05354"/>
              </p:ext>
            </p:extLst>
          </p:nvPr>
        </p:nvGraphicFramePr>
        <p:xfrm>
          <a:off x="228600" y="1043710"/>
          <a:ext cx="5867399" cy="533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039919-0436-435F-8F1E-614C181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484621"/>
          </a:xfrm>
        </p:spPr>
        <p:txBody>
          <a:bodyPr>
            <a:normAutofit/>
          </a:bodyPr>
          <a:lstStyle/>
          <a:p>
            <a:r>
              <a:rPr lang="en-US" sz="2800" dirty="0"/>
              <a:t>COVID-19 Case Growth: Southwest vs. Rest of MO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1F678C-C15E-4A9C-8070-E42166BE2954}"/>
              </a:ext>
            </a:extLst>
          </p:cNvPr>
          <p:cNvCxnSpPr/>
          <p:nvPr/>
        </p:nvCxnSpPr>
        <p:spPr>
          <a:xfrm flipH="1">
            <a:off x="4193309" y="3574473"/>
            <a:ext cx="16348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BB4DAA-3A73-49DD-A1B9-7CFC32EE620F}"/>
              </a:ext>
            </a:extLst>
          </p:cNvPr>
          <p:cNvSpPr txBox="1"/>
          <p:nvPr/>
        </p:nvSpPr>
        <p:spPr>
          <a:xfrm>
            <a:off x="4036290" y="2872753"/>
            <a:ext cx="1948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 case growth similar to Oct. 2020 and Jan. 2021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BF695-9A44-4DA6-A84D-B64035D54E7F}"/>
              </a:ext>
            </a:extLst>
          </p:cNvPr>
          <p:cNvCxnSpPr/>
          <p:nvPr/>
        </p:nvCxnSpPr>
        <p:spPr>
          <a:xfrm>
            <a:off x="11815618" y="4110184"/>
            <a:ext cx="0" cy="1025237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F8DEAC-CA13-4451-88FF-17F09933C671}"/>
              </a:ext>
            </a:extLst>
          </p:cNvPr>
          <p:cNvCxnSpPr>
            <a:cxnSpLocks/>
          </p:cNvCxnSpPr>
          <p:nvPr/>
        </p:nvCxnSpPr>
        <p:spPr>
          <a:xfrm>
            <a:off x="10192325" y="4354946"/>
            <a:ext cx="1475515" cy="2678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929EB1-411A-48AD-91BE-7FA21EEC1CD0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Source: MHA analysis of Missouri Department of Health and Senior Services, COVID-19 Testing and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WebSurv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52627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DB3903-1F4E-4C9E-ACB4-63AEF7356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8677"/>
              </p:ext>
            </p:extLst>
          </p:nvPr>
        </p:nvGraphicFramePr>
        <p:xfrm>
          <a:off x="228600" y="1043709"/>
          <a:ext cx="5867398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039919-0436-435F-8F1E-614C181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484621"/>
          </a:xfrm>
        </p:spPr>
        <p:txBody>
          <a:bodyPr>
            <a:normAutofit/>
          </a:bodyPr>
          <a:lstStyle/>
          <a:p>
            <a:r>
              <a:rPr lang="en-US" sz="2800" dirty="0"/>
              <a:t>COVID-19 Hospitalizations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757324-3B4A-48DE-90EF-375321557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88689"/>
              </p:ext>
            </p:extLst>
          </p:nvPr>
        </p:nvGraphicFramePr>
        <p:xfrm>
          <a:off x="6095998" y="1043709"/>
          <a:ext cx="5867398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BC5D9-BC81-49C2-AC55-7BF30A65B7D8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Source: MHA analysis of U.S. Department of Health and Human Services, HHS Protect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TeleTracking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2795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DB3903-1F4E-4C9E-ACB4-63AEF7356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04866"/>
              </p:ext>
            </p:extLst>
          </p:nvPr>
        </p:nvGraphicFramePr>
        <p:xfrm>
          <a:off x="228600" y="1043709"/>
          <a:ext cx="5867398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039919-0436-435F-8F1E-614C181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484621"/>
          </a:xfrm>
        </p:spPr>
        <p:txBody>
          <a:bodyPr>
            <a:normAutofit/>
          </a:bodyPr>
          <a:lstStyle/>
          <a:p>
            <a:r>
              <a:rPr lang="en-US" sz="2800" dirty="0"/>
              <a:t>COVID-19 Hospitalizations: Southwest Region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757324-3B4A-48DE-90EF-375321557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033578"/>
              </p:ext>
            </p:extLst>
          </p:nvPr>
        </p:nvGraphicFramePr>
        <p:xfrm>
          <a:off x="6095998" y="1020617"/>
          <a:ext cx="5867398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FF6B54-AA4E-4975-9820-ADAD769D985D}"/>
              </a:ext>
            </a:extLst>
          </p:cNvPr>
          <p:cNvCxnSpPr/>
          <p:nvPr/>
        </p:nvCxnSpPr>
        <p:spPr>
          <a:xfrm flipH="1">
            <a:off x="3445164" y="4987636"/>
            <a:ext cx="237374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496F8D-0CD0-467B-A1F8-4F71D3323E46}"/>
              </a:ext>
            </a:extLst>
          </p:cNvPr>
          <p:cNvCxnSpPr>
            <a:cxnSpLocks/>
          </p:cNvCxnSpPr>
          <p:nvPr/>
        </p:nvCxnSpPr>
        <p:spPr>
          <a:xfrm>
            <a:off x="11806381" y="4128657"/>
            <a:ext cx="0" cy="1422398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862898-4A4C-47CE-9392-F1FFF4BF60E6}"/>
              </a:ext>
            </a:extLst>
          </p:cNvPr>
          <p:cNvCxnSpPr>
            <a:cxnSpLocks/>
          </p:cNvCxnSpPr>
          <p:nvPr/>
        </p:nvCxnSpPr>
        <p:spPr>
          <a:xfrm>
            <a:off x="11804071" y="1842657"/>
            <a:ext cx="0" cy="1029852"/>
          </a:xfrm>
          <a:prstGeom prst="line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0E1C3A-7423-4B47-BC93-78B2A8370AD2}"/>
              </a:ext>
            </a:extLst>
          </p:cNvPr>
          <p:cNvCxnSpPr>
            <a:cxnSpLocks/>
          </p:cNvCxnSpPr>
          <p:nvPr/>
        </p:nvCxnSpPr>
        <p:spPr>
          <a:xfrm>
            <a:off x="9454564" y="4336473"/>
            <a:ext cx="2349507" cy="5033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0D2562-21D4-4DD5-95DD-3E5DD365127F}"/>
              </a:ext>
            </a:extLst>
          </p:cNvPr>
          <p:cNvCxnSpPr>
            <a:cxnSpLocks/>
          </p:cNvCxnSpPr>
          <p:nvPr/>
        </p:nvCxnSpPr>
        <p:spPr>
          <a:xfrm flipV="1">
            <a:off x="9454564" y="2357583"/>
            <a:ext cx="2349507" cy="34290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D08ED8-CA83-40F6-B4CC-2C89387732A2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Source: MHA analysis of U.S. Department of Health and Human Services, HHS Protect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TeleTracking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86050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F98488-F69D-4292-833E-5DA2A5E14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25475"/>
              </p:ext>
            </p:extLst>
          </p:nvPr>
        </p:nvGraphicFramePr>
        <p:xfrm>
          <a:off x="228600" y="1043709"/>
          <a:ext cx="5867398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039919-0436-435F-8F1E-614C181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484621"/>
          </a:xfrm>
        </p:spPr>
        <p:txBody>
          <a:bodyPr>
            <a:normAutofit/>
          </a:bodyPr>
          <a:lstStyle/>
          <a:p>
            <a:r>
              <a:rPr lang="en-US" sz="2800" dirty="0"/>
              <a:t>LEMMA Projected COVID-19 Hospitalizations vs. Confirmed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C9A7D5-3EA5-4542-A826-59F78DA5E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167163"/>
              </p:ext>
            </p:extLst>
          </p:nvPr>
        </p:nvGraphicFramePr>
        <p:xfrm>
          <a:off x="6095998" y="1043709"/>
          <a:ext cx="5867398" cy="558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4C1C1FA-D1E4-416C-808C-403F132FD568}"/>
              </a:ext>
            </a:extLst>
          </p:cNvPr>
          <p:cNvSpPr txBox="1"/>
          <p:nvPr/>
        </p:nvSpPr>
        <p:spPr>
          <a:xfrm>
            <a:off x="6589383" y="2092227"/>
            <a:ext cx="338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Re Estimate: </a:t>
            </a:r>
            <a:r>
              <a:rPr lang="en-US" sz="1400" b="1" dirty="0">
                <a:solidFill>
                  <a:schemeClr val="accent3"/>
                </a:solidFill>
              </a:rPr>
              <a:t>1.172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388C8-704E-4526-B592-BBDF6B432904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Source: MHA analysis of U.S. Department of Health and Human Services, HHS Protect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TeleTracking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data and The Washington University Institute for Public Health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C26887-5AAF-4507-9A83-2A09BFDAF8E8}"/>
              </a:ext>
            </a:extLst>
          </p:cNvPr>
          <p:cNvCxnSpPr/>
          <p:nvPr/>
        </p:nvCxnSpPr>
        <p:spPr>
          <a:xfrm flipH="1">
            <a:off x="9029697" y="2968603"/>
            <a:ext cx="237374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6926F8-1F1F-4EB5-8E46-1E844B7C1E00}"/>
              </a:ext>
            </a:extLst>
          </p:cNvPr>
          <p:cNvSpPr txBox="1"/>
          <p:nvPr/>
        </p:nvSpPr>
        <p:spPr>
          <a:xfrm>
            <a:off x="9029697" y="2445383"/>
            <a:ext cx="2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Projected to exceed previous record by Jul. 14</a:t>
            </a:r>
            <a:endParaRPr lang="en-US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C68D-5086-48B9-B68D-5DF01282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 Models </a:t>
            </a:r>
            <a:br>
              <a:rPr lang="en-US" dirty="0"/>
            </a:br>
            <a:r>
              <a:rPr lang="en-US" dirty="0"/>
              <a:t>7/12/2021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622C0-4D72-44B8-B063-BDE21358B9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83338" y="4591050"/>
            <a:ext cx="5808662" cy="12525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Washington University Institute for Public Health</a:t>
            </a:r>
          </a:p>
          <a:p>
            <a:r>
              <a:rPr lang="en-US" dirty="0"/>
              <a:t>bransonf@wustl.edu</a:t>
            </a:r>
          </a:p>
        </p:txBody>
      </p:sp>
    </p:spTree>
    <p:extLst>
      <p:ext uri="{BB962C8B-B14F-4D97-AF65-F5344CB8AC3E}">
        <p14:creationId xmlns:p14="http://schemas.microsoft.com/office/powerpoint/2010/main" val="264998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A0B2C-2836-4F0C-9580-562EA6E3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8" y="2278251"/>
            <a:ext cx="25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Central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FF0000"/>
                </a:solidFill>
              </a:rPr>
              <a:t>1.09</a:t>
            </a:r>
          </a:p>
        </p:txBody>
      </p:sp>
    </p:spTree>
    <p:extLst>
      <p:ext uri="{BB962C8B-B14F-4D97-AF65-F5344CB8AC3E}">
        <p14:creationId xmlns:p14="http://schemas.microsoft.com/office/powerpoint/2010/main" val="18242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F6514-97DB-4C7F-A947-AC6173E1379C}"/>
              </a:ext>
            </a:extLst>
          </p:cNvPr>
          <p:cNvSpPr txBox="1"/>
          <p:nvPr/>
        </p:nvSpPr>
        <p:spPr>
          <a:xfrm>
            <a:off x="387457" y="2278251"/>
            <a:ext cx="276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Kansas City Region</a:t>
            </a:r>
          </a:p>
          <a:p>
            <a:r>
              <a:rPr lang="en-US" sz="2400" dirty="0"/>
              <a:t>R-Estimate: </a:t>
            </a:r>
            <a:r>
              <a:rPr lang="en-US" sz="2400" dirty="0">
                <a:solidFill>
                  <a:srgbClr val="00B050"/>
                </a:solidFill>
              </a:rPr>
              <a:t>0.967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C598E-C40B-4319-B7E5-30EBA630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12" y="0"/>
            <a:ext cx="88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5012"/>
      </p:ext>
    </p:extLst>
  </p:cSld>
  <p:clrMapOvr>
    <a:masterClrMapping/>
  </p:clrMapOvr>
</p:sld>
</file>

<file path=ppt/theme/theme1.xml><?xml version="1.0" encoding="utf-8"?>
<a:theme xmlns:a="http://schemas.openxmlformats.org/drawingml/2006/main" name="MHA_ppt_42721">
  <a:themeElements>
    <a:clrScheme name="NEW MHA COLORS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007167"/>
      </a:accent1>
      <a:accent2>
        <a:srgbClr val="ED7624"/>
      </a:accent2>
      <a:accent3>
        <a:srgbClr val="AB1E2E"/>
      </a:accent3>
      <a:accent4>
        <a:srgbClr val="F4B233"/>
      </a:accent4>
      <a:accent5>
        <a:srgbClr val="007299"/>
      </a:accent5>
      <a:accent6>
        <a:srgbClr val="939393"/>
      </a:accent6>
      <a:hlink>
        <a:srgbClr val="A5A5A5"/>
      </a:hlink>
      <a:folHlink>
        <a:srgbClr val="000000"/>
      </a:folHlink>
    </a:clrScheme>
    <a:fontScheme name="MHA_Proposed_PP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A_ppt_42721" id="{B96769A8-E428-4A91-9B08-DDDADC7B8050}" vid="{627B44F2-548A-49FB-A26C-35557EA293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MHA_ppt_42721</Template>
  <TotalTime>371</TotalTime>
  <Words>579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Wingdings</vt:lpstr>
      <vt:lpstr>MHA_ppt_42721</vt:lpstr>
      <vt:lpstr>The State of COVID-19 in Missouri: July 13, 2021</vt:lpstr>
      <vt:lpstr>COVID-19 Case Growth</vt:lpstr>
      <vt:lpstr>COVID-19 Case Growth: Southwest vs. Rest of MO</vt:lpstr>
      <vt:lpstr>COVID-19 Hospitalizations</vt:lpstr>
      <vt:lpstr>COVID-19 Hospitalizations: Southwest Region </vt:lpstr>
      <vt:lpstr>LEMMA Projected COVID-19 Hospitalizations vs. Confirmed</vt:lpstr>
      <vt:lpstr>LEMMA 2 Models  7/12/2021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Reidhead</dc:creator>
  <cp:lastModifiedBy>Mat Reidhead</cp:lastModifiedBy>
  <cp:revision>22</cp:revision>
  <dcterms:created xsi:type="dcterms:W3CDTF">2021-07-12T18:50:21Z</dcterms:created>
  <dcterms:modified xsi:type="dcterms:W3CDTF">2021-07-13T13:35:40Z</dcterms:modified>
</cp:coreProperties>
</file>